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3" name="Google Shape;16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4" name="Google Shape;164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3" name="Google Shape;17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4" name="Google Shape;184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4" name="Google Shape;194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3" name="Google Shape;24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4" name="Google Shape;244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1" name="Google Shape;29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2" name="Google Shape;292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7" name="Google Shape;337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8" name="Google Shape;338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7" name="Google Shape;37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8" name="Google Shape;378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7" name="Google Shape;41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18" name="Google Shape;418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7" name="Google Shape;457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58" name="Google Shape;458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7" name="Google Shape;497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8" name="Google Shape;498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7" name="Google Shape;537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38" name="Google Shape;538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7" name="Google Shape;577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78" name="Google Shape;578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2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7" name="Google Shape;617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18" name="Google Shape;618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2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7" name="Google Shape;657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58" name="Google Shape;658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2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7" name="Google Shape;697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98" name="Google Shape;698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2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4" name="Google Shape;704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05" name="Google Shape;705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2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4" name="Google Shape;714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15" name="Google Shape;715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2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4" name="Google Shape;724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25" name="Google Shape;725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2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4" name="Google Shape;734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35" name="Google Shape;735;p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" name="Google Shape;4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14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3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4" name="Google Shape;744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45" name="Google Shape;745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3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4" name="Google Shape;754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55" name="Google Shape;755;p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3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4" name="Google Shape;764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65" name="Google Shape;765;p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4" name="Google Shape;774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75" name="Google Shape;775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3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4" name="Google Shape;784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5" name="Google Shape;785;p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4" name="Google Shape;794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95" name="Google Shape;795;p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3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4" name="Google Shape;804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05" name="Google Shape;805;p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3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4" name="Google Shape;814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5" name="Google Shape;815;p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3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4" name="Google Shape;824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25" name="Google Shape;825;p3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3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4" name="Google Shape;834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5" name="Google Shape;835;p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1" name="Google Shape;841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42" name="Google Shape;842;p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4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0" name="Google Shape;850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51" name="Google Shape;851;p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4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9" name="Google Shape;859;p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60" name="Google Shape;860;p4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4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8" name="Google Shape;868;p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69" name="Google Shape;869;p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4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7" name="Google Shape;877;p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78" name="Google Shape;878;p4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4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6" name="Google Shape;886;p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7" name="Google Shape;887;p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3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4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5" name="Google Shape;895;p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6" name="Google Shape;896;p4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2" name="Google Shape;902;p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03" name="Google Shape;903;p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4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5" name="Google Shape;935;p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36" name="Google Shape;936;p4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4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2" name="Google Shape;992;p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93" name="Google Shape;993;p4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5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9" name="Google Shape;1069;p5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70" name="Google Shape;1070;p5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5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6" name="Google Shape;1076;p5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77" name="Google Shape;1077;p5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Start lecture 16</a:t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2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5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4" name="Google Shape;1114;p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15" name="Google Shape;1115;p5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5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3" name="Google Shape;1153;p5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54" name="Google Shape;1154;p5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6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5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18" name="Google Shape;1218;p5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19" name="Google Shape;1219;p5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8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p5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10" name="Google Shape;1310;p5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11" name="Google Shape;1311;p5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15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3" name="Google Shape;14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3" name="Google Shape;15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9999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9999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9999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3399FF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No.15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oogle Shape;166;p13"/>
          <p:cNvGrpSpPr/>
          <p:nvPr/>
        </p:nvGrpSpPr>
        <p:grpSpPr>
          <a:xfrm>
            <a:off x="76200" y="3429000"/>
            <a:ext cx="8475662" cy="857250"/>
            <a:chOff x="48" y="1248"/>
            <a:chExt cx="5339" cy="300"/>
          </a:xfrm>
        </p:grpSpPr>
        <p:sp>
          <p:nvSpPr>
            <p:cNvPr id="167" name="Google Shape;167;p13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8" name="Google Shape;168;p13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69" name="Google Shape;169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70" name="Google Shape;170;p13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4"/>
          <p:cNvGrpSpPr/>
          <p:nvPr/>
        </p:nvGrpSpPr>
        <p:grpSpPr>
          <a:xfrm>
            <a:off x="76200" y="4038600"/>
            <a:ext cx="8475662" cy="1619250"/>
            <a:chOff x="48" y="1248"/>
            <a:chExt cx="5339" cy="300"/>
          </a:xfrm>
        </p:grpSpPr>
        <p:sp>
          <p:nvSpPr>
            <p:cNvPr id="177" name="Google Shape;177;p14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8" name="Google Shape;178;p14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79" name="Google Shape;179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80" name="Google Shape;180;p14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15"/>
          <p:cNvGrpSpPr/>
          <p:nvPr/>
        </p:nvGrpSpPr>
        <p:grpSpPr>
          <a:xfrm>
            <a:off x="76200" y="5486400"/>
            <a:ext cx="8475662" cy="624840"/>
            <a:chOff x="48" y="1248"/>
            <a:chExt cx="5339" cy="328"/>
          </a:xfrm>
        </p:grpSpPr>
        <p:sp>
          <p:nvSpPr>
            <p:cNvPr id="187" name="Google Shape;187;p15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8" name="Google Shape;188;p15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89" name="Google Shape;189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90" name="Google Shape;190;p15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97" name="Google Shape;197;p16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8" name="Google Shape;198;p16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14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</a:t>
            </a:r>
            <a:endParaRPr/>
          </a:p>
        </p:txBody>
      </p:sp>
      <p:cxnSp>
        <p:nvCxnSpPr>
          <p:cNvPr id="199" name="Google Shape;199;p16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0" name="Google Shape;200;p16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1" name="Google Shape;201;p16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16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grpSp>
        <p:nvGrpSpPr>
          <p:cNvPr id="203" name="Google Shape;203;p16"/>
          <p:cNvGrpSpPr/>
          <p:nvPr/>
        </p:nvGrpSpPr>
        <p:grpSpPr>
          <a:xfrm>
            <a:off x="2997200" y="2224087"/>
            <a:ext cx="460161" cy="449003"/>
            <a:chOff x="2304" y="1296"/>
            <a:chExt cx="348" cy="338"/>
          </a:xfrm>
        </p:grpSpPr>
        <p:sp>
          <p:nvSpPr>
            <p:cNvPr id="204" name="Google Shape;204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5" name="Google Shape;205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grpSp>
        <p:nvGrpSpPr>
          <p:cNvPr id="206" name="Google Shape;206;p16"/>
          <p:cNvGrpSpPr/>
          <p:nvPr/>
        </p:nvGrpSpPr>
        <p:grpSpPr>
          <a:xfrm>
            <a:off x="4011612" y="2989262"/>
            <a:ext cx="461911" cy="449003"/>
            <a:chOff x="2303" y="1296"/>
            <a:chExt cx="349" cy="338"/>
          </a:xfrm>
        </p:grpSpPr>
        <p:sp>
          <p:nvSpPr>
            <p:cNvPr id="207" name="Google Shape;207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8" name="Google Shape;208;p16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09" name="Google Shape;209;p16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10" name="Google Shape;210;p16"/>
          <p:cNvGrpSpPr/>
          <p:nvPr/>
        </p:nvGrpSpPr>
        <p:grpSpPr>
          <a:xfrm>
            <a:off x="3378200" y="3562350"/>
            <a:ext cx="460161" cy="449003"/>
            <a:chOff x="2304" y="1296"/>
            <a:chExt cx="348" cy="338"/>
          </a:xfrm>
        </p:grpSpPr>
        <p:sp>
          <p:nvSpPr>
            <p:cNvPr id="211" name="Google Shape;211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2" name="Google Shape;212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13" name="Google Shape;213;p16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14" name="Google Shape;214;p16"/>
          <p:cNvGrpSpPr/>
          <p:nvPr/>
        </p:nvGrpSpPr>
        <p:grpSpPr>
          <a:xfrm>
            <a:off x="1981200" y="2989262"/>
            <a:ext cx="460375" cy="449003"/>
            <a:chOff x="2304" y="1296"/>
            <a:chExt cx="348" cy="338"/>
          </a:xfrm>
        </p:grpSpPr>
        <p:sp>
          <p:nvSpPr>
            <p:cNvPr id="215" name="Google Shape;215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6" name="Google Shape;216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217" name="Google Shape;217;p16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18" name="Google Shape;218;p16"/>
          <p:cNvGrpSpPr/>
          <p:nvPr/>
        </p:nvGrpSpPr>
        <p:grpSpPr>
          <a:xfrm>
            <a:off x="2678112" y="4200525"/>
            <a:ext cx="461911" cy="449003"/>
            <a:chOff x="2303" y="1296"/>
            <a:chExt cx="349" cy="338"/>
          </a:xfrm>
        </p:grpSpPr>
        <p:sp>
          <p:nvSpPr>
            <p:cNvPr id="219" name="Google Shape;219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0" name="Google Shape;220;p16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221" name="Google Shape;221;p16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22" name="Google Shape;222;p16"/>
          <p:cNvGrpSpPr/>
          <p:nvPr/>
        </p:nvGrpSpPr>
        <p:grpSpPr>
          <a:xfrm>
            <a:off x="5092700" y="2224087"/>
            <a:ext cx="460375" cy="449003"/>
            <a:chOff x="2304" y="1296"/>
            <a:chExt cx="348" cy="338"/>
          </a:xfrm>
        </p:grpSpPr>
        <p:sp>
          <p:nvSpPr>
            <p:cNvPr id="223" name="Google Shape;223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4" name="Google Shape;224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grpSp>
        <p:nvGrpSpPr>
          <p:cNvPr id="225" name="Google Shape;225;p16"/>
          <p:cNvGrpSpPr/>
          <p:nvPr/>
        </p:nvGrpSpPr>
        <p:grpSpPr>
          <a:xfrm>
            <a:off x="6108700" y="2989262"/>
            <a:ext cx="460161" cy="449003"/>
            <a:chOff x="2304" y="1296"/>
            <a:chExt cx="348" cy="338"/>
          </a:xfrm>
        </p:grpSpPr>
        <p:sp>
          <p:nvSpPr>
            <p:cNvPr id="226" name="Google Shape;226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7" name="Google Shape;227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228" name="Google Shape;228;p16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29" name="Google Shape;229;p16"/>
          <p:cNvGrpSpPr/>
          <p:nvPr/>
        </p:nvGrpSpPr>
        <p:grpSpPr>
          <a:xfrm>
            <a:off x="5473700" y="3562350"/>
            <a:ext cx="460375" cy="449003"/>
            <a:chOff x="2304" y="1296"/>
            <a:chExt cx="348" cy="338"/>
          </a:xfrm>
        </p:grpSpPr>
        <p:sp>
          <p:nvSpPr>
            <p:cNvPr id="230" name="Google Shape;230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1" name="Google Shape;231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232" name="Google Shape;232;p16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33" name="Google Shape;233;p16"/>
          <p:cNvGrpSpPr/>
          <p:nvPr/>
        </p:nvGrpSpPr>
        <p:grpSpPr>
          <a:xfrm>
            <a:off x="6743700" y="3562350"/>
            <a:ext cx="460375" cy="449003"/>
            <a:chOff x="2304" y="1296"/>
            <a:chExt cx="348" cy="338"/>
          </a:xfrm>
        </p:grpSpPr>
        <p:sp>
          <p:nvSpPr>
            <p:cNvPr id="234" name="Google Shape;234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5" name="Google Shape;235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236" name="Google Shape;236;p16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37" name="Google Shape;237;p16"/>
          <p:cNvGrpSpPr/>
          <p:nvPr/>
        </p:nvGrpSpPr>
        <p:grpSpPr>
          <a:xfrm>
            <a:off x="6173787" y="4200525"/>
            <a:ext cx="458839" cy="449003"/>
            <a:chOff x="2305" y="1296"/>
            <a:chExt cx="347" cy="338"/>
          </a:xfrm>
        </p:grpSpPr>
        <p:sp>
          <p:nvSpPr>
            <p:cNvPr id="238" name="Google Shape;238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9" name="Google Shape;239;p16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240" name="Google Shape;240;p16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247" name="Google Shape;247;p17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17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4  15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</a:t>
            </a:r>
            <a:endParaRPr/>
          </a:p>
        </p:txBody>
      </p:sp>
      <p:cxnSp>
        <p:nvCxnSpPr>
          <p:cNvPr id="249" name="Google Shape;249;p17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0" name="Google Shape;250;p17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51" name="Google Shape;251;p17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17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253" name="Google Shape;253;p17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4" name="Google Shape;254;p17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grpSp>
        <p:nvGrpSpPr>
          <p:cNvPr id="255" name="Google Shape;255;p17"/>
          <p:cNvGrpSpPr/>
          <p:nvPr/>
        </p:nvGrpSpPr>
        <p:grpSpPr>
          <a:xfrm>
            <a:off x="4011612" y="2989262"/>
            <a:ext cx="461911" cy="449003"/>
            <a:chOff x="2303" y="1296"/>
            <a:chExt cx="349" cy="338"/>
          </a:xfrm>
        </p:grpSpPr>
        <p:sp>
          <p:nvSpPr>
            <p:cNvPr id="256" name="Google Shape;256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7" name="Google Shape;257;p1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58" name="Google Shape;258;p17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59" name="Google Shape;259;p17"/>
          <p:cNvGrpSpPr/>
          <p:nvPr/>
        </p:nvGrpSpPr>
        <p:grpSpPr>
          <a:xfrm>
            <a:off x="3378200" y="3562350"/>
            <a:ext cx="460161" cy="449003"/>
            <a:chOff x="2304" y="1296"/>
            <a:chExt cx="348" cy="338"/>
          </a:xfrm>
        </p:grpSpPr>
        <p:sp>
          <p:nvSpPr>
            <p:cNvPr id="260" name="Google Shape;260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1" name="Google Shape;261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62" name="Google Shape;262;p17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63" name="Google Shape;263;p17"/>
          <p:cNvGrpSpPr/>
          <p:nvPr/>
        </p:nvGrpSpPr>
        <p:grpSpPr>
          <a:xfrm>
            <a:off x="1981200" y="2989262"/>
            <a:ext cx="460375" cy="449003"/>
            <a:chOff x="2304" y="1296"/>
            <a:chExt cx="348" cy="338"/>
          </a:xfrm>
        </p:grpSpPr>
        <p:sp>
          <p:nvSpPr>
            <p:cNvPr id="264" name="Google Shape;264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5" name="Google Shape;265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266" name="Google Shape;266;p17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67" name="Google Shape;267;p17"/>
          <p:cNvGrpSpPr/>
          <p:nvPr/>
        </p:nvGrpSpPr>
        <p:grpSpPr>
          <a:xfrm>
            <a:off x="2678112" y="4200525"/>
            <a:ext cx="461911" cy="449003"/>
            <a:chOff x="2303" y="1296"/>
            <a:chExt cx="349" cy="338"/>
          </a:xfrm>
        </p:grpSpPr>
        <p:sp>
          <p:nvSpPr>
            <p:cNvPr id="268" name="Google Shape;268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9" name="Google Shape;269;p17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270" name="Google Shape;270;p17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71" name="Google Shape;271;p17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17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grpSp>
        <p:nvGrpSpPr>
          <p:cNvPr id="273" name="Google Shape;273;p17"/>
          <p:cNvGrpSpPr/>
          <p:nvPr/>
        </p:nvGrpSpPr>
        <p:grpSpPr>
          <a:xfrm>
            <a:off x="6108700" y="2989262"/>
            <a:ext cx="460161" cy="449003"/>
            <a:chOff x="2304" y="1296"/>
            <a:chExt cx="348" cy="338"/>
          </a:xfrm>
        </p:grpSpPr>
        <p:sp>
          <p:nvSpPr>
            <p:cNvPr id="274" name="Google Shape;274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5" name="Google Shape;275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276" name="Google Shape;276;p17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77" name="Google Shape;277;p17"/>
          <p:cNvGrpSpPr/>
          <p:nvPr/>
        </p:nvGrpSpPr>
        <p:grpSpPr>
          <a:xfrm>
            <a:off x="5473700" y="3562350"/>
            <a:ext cx="460375" cy="449003"/>
            <a:chOff x="2304" y="1296"/>
            <a:chExt cx="348" cy="338"/>
          </a:xfrm>
        </p:grpSpPr>
        <p:sp>
          <p:nvSpPr>
            <p:cNvPr id="278" name="Google Shape;278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9" name="Google Shape;279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280" name="Google Shape;280;p17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81" name="Google Shape;281;p17"/>
          <p:cNvGrpSpPr/>
          <p:nvPr/>
        </p:nvGrpSpPr>
        <p:grpSpPr>
          <a:xfrm>
            <a:off x="6743700" y="3562350"/>
            <a:ext cx="460375" cy="449003"/>
            <a:chOff x="2304" y="1296"/>
            <a:chExt cx="348" cy="338"/>
          </a:xfrm>
        </p:grpSpPr>
        <p:sp>
          <p:nvSpPr>
            <p:cNvPr id="282" name="Google Shape;282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3" name="Google Shape;283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284" name="Google Shape;284;p17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85" name="Google Shape;285;p17"/>
          <p:cNvGrpSpPr/>
          <p:nvPr/>
        </p:nvGrpSpPr>
        <p:grpSpPr>
          <a:xfrm>
            <a:off x="6173787" y="4200525"/>
            <a:ext cx="458839" cy="449003"/>
            <a:chOff x="2305" y="1296"/>
            <a:chExt cx="347" cy="338"/>
          </a:xfrm>
        </p:grpSpPr>
        <p:sp>
          <p:nvSpPr>
            <p:cNvPr id="286" name="Google Shape;286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7" name="Google Shape;287;p17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288" name="Google Shape;288;p17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295" name="Google Shape;295;p18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6" name="Google Shape;296;p18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15  3  9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</a:t>
            </a:r>
            <a:endParaRPr/>
          </a:p>
        </p:txBody>
      </p:sp>
      <p:cxnSp>
        <p:nvCxnSpPr>
          <p:cNvPr id="297" name="Google Shape;297;p18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98" name="Google Shape;298;p18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99" name="Google Shape;299;p18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0" name="Google Shape;300;p18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301" name="Google Shape;301;p18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2" name="Google Shape;302;p18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03" name="Google Shape;303;p18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Google Shape;304;p18"/>
          <p:cNvSpPr txBox="1"/>
          <p:nvPr/>
        </p:nvSpPr>
        <p:spPr>
          <a:xfrm>
            <a:off x="4011612" y="30321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305" name="Google Shape;305;p18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06" name="Google Shape;306;p18"/>
          <p:cNvGrpSpPr/>
          <p:nvPr/>
        </p:nvGrpSpPr>
        <p:grpSpPr>
          <a:xfrm>
            <a:off x="3378200" y="3562350"/>
            <a:ext cx="460161" cy="449003"/>
            <a:chOff x="2304" y="1296"/>
            <a:chExt cx="348" cy="338"/>
          </a:xfrm>
        </p:grpSpPr>
        <p:sp>
          <p:nvSpPr>
            <p:cNvPr id="307" name="Google Shape;307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8" name="Google Shape;308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309" name="Google Shape;309;p18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10" name="Google Shape;310;p18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1" name="Google Shape;311;p18"/>
          <p:cNvSpPr txBox="1"/>
          <p:nvPr/>
        </p:nvSpPr>
        <p:spPr>
          <a:xfrm>
            <a:off x="1981200" y="3032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312" name="Google Shape;312;p18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13" name="Google Shape;313;p18"/>
          <p:cNvGrpSpPr/>
          <p:nvPr/>
        </p:nvGrpSpPr>
        <p:grpSpPr>
          <a:xfrm>
            <a:off x="2678112" y="4200525"/>
            <a:ext cx="461911" cy="449003"/>
            <a:chOff x="2303" y="1296"/>
            <a:chExt cx="349" cy="338"/>
          </a:xfrm>
        </p:grpSpPr>
        <p:sp>
          <p:nvSpPr>
            <p:cNvPr id="314" name="Google Shape;314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5" name="Google Shape;315;p18"/>
            <p:cNvSpPr txBox="1"/>
            <p:nvPr/>
          </p:nvSpPr>
          <p:spPr>
            <a:xfrm>
              <a:off x="2303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316" name="Google Shape;316;p18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17" name="Google Shape;317;p18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8" name="Google Shape;318;p18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grpSp>
        <p:nvGrpSpPr>
          <p:cNvPr id="319" name="Google Shape;319;p18"/>
          <p:cNvGrpSpPr/>
          <p:nvPr/>
        </p:nvGrpSpPr>
        <p:grpSpPr>
          <a:xfrm>
            <a:off x="6108700" y="2989262"/>
            <a:ext cx="460161" cy="449003"/>
            <a:chOff x="2304" y="1296"/>
            <a:chExt cx="348" cy="338"/>
          </a:xfrm>
        </p:grpSpPr>
        <p:sp>
          <p:nvSpPr>
            <p:cNvPr id="320" name="Google Shape;320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1" name="Google Shape;321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322" name="Google Shape;322;p18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23" name="Google Shape;323;p18"/>
          <p:cNvGrpSpPr/>
          <p:nvPr/>
        </p:nvGrpSpPr>
        <p:grpSpPr>
          <a:xfrm>
            <a:off x="5473700" y="3562350"/>
            <a:ext cx="460375" cy="449003"/>
            <a:chOff x="2304" y="1296"/>
            <a:chExt cx="348" cy="338"/>
          </a:xfrm>
        </p:grpSpPr>
        <p:sp>
          <p:nvSpPr>
            <p:cNvPr id="324" name="Google Shape;324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5" name="Google Shape;325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326" name="Google Shape;326;p18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27" name="Google Shape;327;p18"/>
          <p:cNvGrpSpPr/>
          <p:nvPr/>
        </p:nvGrpSpPr>
        <p:grpSpPr>
          <a:xfrm>
            <a:off x="6743700" y="3562350"/>
            <a:ext cx="460375" cy="449003"/>
            <a:chOff x="2304" y="1296"/>
            <a:chExt cx="348" cy="338"/>
          </a:xfrm>
        </p:grpSpPr>
        <p:sp>
          <p:nvSpPr>
            <p:cNvPr id="328" name="Google Shape;328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9" name="Google Shape;329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330" name="Google Shape;330;p18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1" name="Google Shape;331;p18"/>
          <p:cNvGrpSpPr/>
          <p:nvPr/>
        </p:nvGrpSpPr>
        <p:grpSpPr>
          <a:xfrm>
            <a:off x="6173787" y="4200525"/>
            <a:ext cx="458839" cy="449003"/>
            <a:chOff x="2305" y="1296"/>
            <a:chExt cx="347" cy="338"/>
          </a:xfrm>
        </p:grpSpPr>
        <p:sp>
          <p:nvSpPr>
            <p:cNvPr id="332" name="Google Shape;332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3" name="Google Shape;333;p18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334" name="Google Shape;334;p18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341" name="Google Shape;341;p19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2" name="Google Shape;342;p19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3  9  18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</a:t>
            </a:r>
            <a:endParaRPr/>
          </a:p>
        </p:txBody>
      </p:sp>
      <p:cxnSp>
        <p:nvCxnSpPr>
          <p:cNvPr id="343" name="Google Shape;343;p19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44" name="Google Shape;344;p19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5" name="Google Shape;345;p19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Google Shape;346;p19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347" name="Google Shape;347;p19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8" name="Google Shape;348;p19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49" name="Google Shape;349;p19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0" name="Google Shape;350;p19"/>
          <p:cNvSpPr txBox="1"/>
          <p:nvPr/>
        </p:nvSpPr>
        <p:spPr>
          <a:xfrm>
            <a:off x="4011612" y="30321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351" name="Google Shape;351;p19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52" name="Google Shape;352;p19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3" name="Google Shape;353;p19"/>
          <p:cNvSpPr txBox="1"/>
          <p:nvPr/>
        </p:nvSpPr>
        <p:spPr>
          <a:xfrm>
            <a:off x="3378200" y="361315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354" name="Google Shape;354;p19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55" name="Google Shape;355;p19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6" name="Google Shape;356;p19"/>
          <p:cNvSpPr txBox="1"/>
          <p:nvPr/>
        </p:nvSpPr>
        <p:spPr>
          <a:xfrm>
            <a:off x="1981200" y="3032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357" name="Google Shape;357;p19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58" name="Google Shape;358;p19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9" name="Google Shape;359;p19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360" name="Google Shape;360;p19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61" name="Google Shape;361;p19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2" name="Google Shape;362;p19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363" name="Google Shape;363;p19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4" name="Google Shape;364;p19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365" name="Google Shape;365;p19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66" name="Google Shape;366;p19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7" name="Google Shape;367;p19"/>
          <p:cNvSpPr txBox="1"/>
          <p:nvPr/>
        </p:nvSpPr>
        <p:spPr>
          <a:xfrm>
            <a:off x="5473700" y="361315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368" name="Google Shape;368;p19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69" name="Google Shape;369;p19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0" name="Google Shape;370;p19"/>
          <p:cNvSpPr txBox="1"/>
          <p:nvPr/>
        </p:nvSpPr>
        <p:spPr>
          <a:xfrm>
            <a:off x="6743700" y="361315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371" name="Google Shape;371;p19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72" name="Google Shape;372;p19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19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374" name="Google Shape;374;p19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381" name="Google Shape;381;p20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2" name="Google Shape;382;p20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9  18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</a:t>
            </a:r>
            <a:endParaRPr/>
          </a:p>
        </p:txBody>
      </p:sp>
      <p:cxnSp>
        <p:nvCxnSpPr>
          <p:cNvPr id="383" name="Google Shape;383;p20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4" name="Google Shape;384;p20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85" name="Google Shape;385;p20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6" name="Google Shape;386;p20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387" name="Google Shape;387;p20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p20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89" name="Google Shape;389;p20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0" name="Google Shape;390;p20"/>
          <p:cNvSpPr txBox="1"/>
          <p:nvPr/>
        </p:nvSpPr>
        <p:spPr>
          <a:xfrm>
            <a:off x="4011612" y="30321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391" name="Google Shape;391;p20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92" name="Google Shape;392;p20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3" name="Google Shape;393;p20"/>
          <p:cNvSpPr txBox="1"/>
          <p:nvPr/>
        </p:nvSpPr>
        <p:spPr>
          <a:xfrm>
            <a:off x="3378200" y="361315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394" name="Google Shape;394;p20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95" name="Google Shape;395;p20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6" name="Google Shape;396;p20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397" name="Google Shape;397;p20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98" name="Google Shape;398;p20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9" name="Google Shape;399;p20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400" name="Google Shape;400;p20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01" name="Google Shape;401;p20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2" name="Google Shape;402;p20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403" name="Google Shape;403;p20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4" name="Google Shape;404;p20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405" name="Google Shape;405;p20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06" name="Google Shape;406;p20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7" name="Google Shape;407;p20"/>
          <p:cNvSpPr txBox="1"/>
          <p:nvPr/>
        </p:nvSpPr>
        <p:spPr>
          <a:xfrm>
            <a:off x="5473700" y="361315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408" name="Google Shape;408;p20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09" name="Google Shape;409;p20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0" name="Google Shape;410;p20"/>
          <p:cNvSpPr txBox="1"/>
          <p:nvPr/>
        </p:nvSpPr>
        <p:spPr>
          <a:xfrm>
            <a:off x="6743700" y="361315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411" name="Google Shape;411;p20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12" name="Google Shape;412;p20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3" name="Google Shape;413;p20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414" name="Google Shape;414;p20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421" name="Google Shape;421;p21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2" name="Google Shape;422;p21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18  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  9 </a:t>
            </a:r>
            <a:endParaRPr/>
          </a:p>
        </p:txBody>
      </p:sp>
      <p:cxnSp>
        <p:nvCxnSpPr>
          <p:cNvPr id="423" name="Google Shape;423;p21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4" name="Google Shape;424;p21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25" name="Google Shape;425;p21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6" name="Google Shape;426;p21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427" name="Google Shape;427;p21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8" name="Google Shape;428;p21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29" name="Google Shape;429;p21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0" name="Google Shape;430;p21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431" name="Google Shape;431;p21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32" name="Google Shape;432;p21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3" name="Google Shape;433;p21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434" name="Google Shape;434;p21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35" name="Google Shape;435;p21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6" name="Google Shape;436;p21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437" name="Google Shape;437;p21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38" name="Google Shape;438;p21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9" name="Google Shape;439;p21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440" name="Google Shape;440;p21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41" name="Google Shape;441;p21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2" name="Google Shape;442;p21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443" name="Google Shape;443;p21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4" name="Google Shape;444;p21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445" name="Google Shape;445;p21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46" name="Google Shape;446;p21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Google Shape;447;p21"/>
          <p:cNvSpPr txBox="1"/>
          <p:nvPr/>
        </p:nvSpPr>
        <p:spPr>
          <a:xfrm>
            <a:off x="5473700" y="361315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448" name="Google Shape;448;p21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49" name="Google Shape;449;p21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0" name="Google Shape;450;p21"/>
          <p:cNvSpPr txBox="1"/>
          <p:nvPr/>
        </p:nvSpPr>
        <p:spPr>
          <a:xfrm>
            <a:off x="6743700" y="361315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451" name="Google Shape;451;p21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52" name="Google Shape;452;p21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3" name="Google Shape;453;p21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454" name="Google Shape;454;p21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461" name="Google Shape;461;p22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2" name="Google Shape;462;p22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7  16  20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  9 18 </a:t>
            </a:r>
            <a:endParaRPr/>
          </a:p>
        </p:txBody>
      </p:sp>
      <p:cxnSp>
        <p:nvCxnSpPr>
          <p:cNvPr id="463" name="Google Shape;463;p22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4" name="Google Shape;464;p22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65" name="Google Shape;465;p22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6" name="Google Shape;466;p22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467" name="Google Shape;467;p22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8" name="Google Shape;468;p22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69" name="Google Shape;469;p22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0" name="Google Shape;470;p22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471" name="Google Shape;471;p22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72" name="Google Shape;472;p22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p22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474" name="Google Shape;474;p22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75" name="Google Shape;475;p22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6" name="Google Shape;476;p22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477" name="Google Shape;477;p22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78" name="Google Shape;478;p22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9" name="Google Shape;479;p22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480" name="Google Shape;480;p22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81" name="Google Shape;481;p22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2" name="Google Shape;482;p22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483" name="Google Shape;483;p22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4" name="Google Shape;484;p22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485" name="Google Shape;485;p22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86" name="Google Shape;486;p22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7" name="Google Shape;487;p22"/>
          <p:cNvSpPr txBox="1"/>
          <p:nvPr/>
        </p:nvSpPr>
        <p:spPr>
          <a:xfrm>
            <a:off x="547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488" name="Google Shape;488;p22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89" name="Google Shape;489;p22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0" name="Google Shape;490;p22"/>
          <p:cNvSpPr txBox="1"/>
          <p:nvPr/>
        </p:nvSpPr>
        <p:spPr>
          <a:xfrm>
            <a:off x="674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491" name="Google Shape;491;p22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92" name="Google Shape;492;p22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3" name="Google Shape;493;p22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494" name="Google Shape;494;p22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yet another way of traversing a binary tree that is not related to recursive traversal procedures discussed previously.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level-order traversal, we visit the nodes at each level before proceeding to the next level.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each level, we visit the nodes in a left-to-right order.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501" name="Google Shape;501;p23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2" name="Google Shape;502;p23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16  20  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  9 18   7 </a:t>
            </a:r>
            <a:endParaRPr/>
          </a:p>
        </p:txBody>
      </p:sp>
      <p:cxnSp>
        <p:nvCxnSpPr>
          <p:cNvPr id="503" name="Google Shape;503;p23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4" name="Google Shape;504;p23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05" name="Google Shape;505;p23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6" name="Google Shape;506;p23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507" name="Google Shape;507;p23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8" name="Google Shape;508;p23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09" name="Google Shape;509;p23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0" name="Google Shape;510;p23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511" name="Google Shape;511;p23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12" name="Google Shape;512;p23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3" name="Google Shape;513;p23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514" name="Google Shape;514;p23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15" name="Google Shape;515;p23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23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517" name="Google Shape;517;p23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18" name="Google Shape;518;p23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23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520" name="Google Shape;520;p23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21" name="Google Shape;521;p23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2" name="Google Shape;522;p23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523" name="Google Shape;523;p23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4" name="Google Shape;524;p23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525" name="Google Shape;525;p23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26" name="Google Shape;526;p23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7" name="Google Shape;527;p23"/>
          <p:cNvSpPr txBox="1"/>
          <p:nvPr/>
        </p:nvSpPr>
        <p:spPr>
          <a:xfrm>
            <a:off x="547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528" name="Google Shape;528;p23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29" name="Google Shape;529;p23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0" name="Google Shape;530;p23"/>
          <p:cNvSpPr txBox="1"/>
          <p:nvPr/>
        </p:nvSpPr>
        <p:spPr>
          <a:xfrm>
            <a:off x="674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531" name="Google Shape;531;p23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32" name="Google Shape;532;p23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3" name="Google Shape;533;p23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534" name="Google Shape;534;p23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541" name="Google Shape;541;p24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2" name="Google Shape;542;p24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20  5  17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  9 18   7 16 </a:t>
            </a:r>
            <a:endParaRPr/>
          </a:p>
        </p:txBody>
      </p:sp>
      <p:cxnSp>
        <p:nvCxnSpPr>
          <p:cNvPr id="543" name="Google Shape;543;p24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44" name="Google Shape;544;p24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45" name="Google Shape;545;p24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6" name="Google Shape;546;p24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547" name="Google Shape;547;p24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8" name="Google Shape;548;p24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49" name="Google Shape;549;p24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0" name="Google Shape;550;p24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551" name="Google Shape;551;p24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52" name="Google Shape;552;p24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3" name="Google Shape;553;p24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554" name="Google Shape;554;p24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55" name="Google Shape;555;p24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6" name="Google Shape;556;p24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557" name="Google Shape;557;p24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58" name="Google Shape;558;p24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9" name="Google Shape;559;p24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560" name="Google Shape;560;p24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1" name="Google Shape;561;p24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2" name="Google Shape;562;p24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563" name="Google Shape;563;p24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4" name="Google Shape;564;p24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565" name="Google Shape;565;p24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6" name="Google Shape;566;p24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7" name="Google Shape;567;p24"/>
          <p:cNvSpPr txBox="1"/>
          <p:nvPr/>
        </p:nvSpPr>
        <p:spPr>
          <a:xfrm>
            <a:off x="547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568" name="Google Shape;568;p24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9" name="Google Shape;569;p24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0" name="Google Shape;570;p24"/>
          <p:cNvSpPr txBox="1"/>
          <p:nvPr/>
        </p:nvSpPr>
        <p:spPr>
          <a:xfrm>
            <a:off x="674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571" name="Google Shape;571;p24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72" name="Google Shape;572;p24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3" name="Google Shape;573;p24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574" name="Google Shape;574;p24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581" name="Google Shape;581;p25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2" name="Google Shape;582;p25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5  17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  9 18   7 16  20 </a:t>
            </a:r>
            <a:endParaRPr/>
          </a:p>
        </p:txBody>
      </p:sp>
      <p:cxnSp>
        <p:nvCxnSpPr>
          <p:cNvPr id="583" name="Google Shape;583;p25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84" name="Google Shape;584;p25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85" name="Google Shape;585;p25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6" name="Google Shape;586;p25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587" name="Google Shape;587;p25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8" name="Google Shape;588;p25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89" name="Google Shape;589;p25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0" name="Google Shape;590;p25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591" name="Google Shape;591;p25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92" name="Google Shape;592;p25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3" name="Google Shape;593;p25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594" name="Google Shape;594;p25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95" name="Google Shape;595;p25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6" name="Google Shape;596;p25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597" name="Google Shape;597;p25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98" name="Google Shape;598;p25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9" name="Google Shape;599;p25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600" name="Google Shape;600;p25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01" name="Google Shape;601;p25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2" name="Google Shape;602;p25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603" name="Google Shape;603;p25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4" name="Google Shape;604;p25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605" name="Google Shape;605;p25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06" name="Google Shape;606;p25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7" name="Google Shape;607;p25"/>
          <p:cNvSpPr txBox="1"/>
          <p:nvPr/>
        </p:nvSpPr>
        <p:spPr>
          <a:xfrm>
            <a:off x="547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608" name="Google Shape;608;p25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09" name="Google Shape;609;p25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0" name="Google Shape;610;p25"/>
          <p:cNvSpPr txBox="1"/>
          <p:nvPr/>
        </p:nvSpPr>
        <p:spPr>
          <a:xfrm>
            <a:off x="674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611" name="Google Shape;611;p25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12" name="Google Shape;612;p25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3" name="Google Shape;613;p25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614" name="Google Shape;614;p25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2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621" name="Google Shape;621;p26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2" name="Google Shape;622;p26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 17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 4  15  3   9 18   7 16  20 5 </a:t>
            </a:r>
            <a:endParaRPr/>
          </a:p>
        </p:txBody>
      </p:sp>
      <p:cxnSp>
        <p:nvCxnSpPr>
          <p:cNvPr id="623" name="Google Shape;623;p26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4" name="Google Shape;624;p26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25" name="Google Shape;625;p26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6" name="Google Shape;626;p26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627" name="Google Shape;627;p26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8" name="Google Shape;628;p26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29" name="Google Shape;629;p26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0" name="Google Shape;630;p26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631" name="Google Shape;631;p26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32" name="Google Shape;632;p26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3" name="Google Shape;633;p26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634" name="Google Shape;634;p26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35" name="Google Shape;635;p26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6" name="Google Shape;636;p26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637" name="Google Shape;637;p26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38" name="Google Shape;638;p26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9" name="Google Shape;639;p26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640" name="Google Shape;640;p26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41" name="Google Shape;641;p26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2" name="Google Shape;642;p26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643" name="Google Shape;643;p26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4" name="Google Shape;644;p26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645" name="Google Shape;645;p26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46" name="Google Shape;646;p26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7" name="Google Shape;647;p26"/>
          <p:cNvSpPr txBox="1"/>
          <p:nvPr/>
        </p:nvSpPr>
        <p:spPr>
          <a:xfrm>
            <a:off x="547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648" name="Google Shape;648;p26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49" name="Google Shape;649;p26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0" name="Google Shape;650;p26"/>
          <p:cNvSpPr txBox="1"/>
          <p:nvPr/>
        </p:nvSpPr>
        <p:spPr>
          <a:xfrm>
            <a:off x="674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651" name="Google Shape;651;p26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52" name="Google Shape;652;p26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3" name="Google Shape;653;p26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654" name="Google Shape;654;p26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661" name="Google Shape;661;p27"/>
          <p:cNvSpPr txBox="1"/>
          <p:nvPr>
            <p:ph idx="1" type="body"/>
          </p:nvPr>
        </p:nvSpPr>
        <p:spPr>
          <a:xfrm>
            <a:off x="455612" y="1600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2" name="Google Shape;662;p27"/>
          <p:cNvSpPr txBox="1"/>
          <p:nvPr/>
        </p:nvSpPr>
        <p:spPr>
          <a:xfrm>
            <a:off x="533400" y="51816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Output: 14 4 15  3  9 18  7 16  20  5  17</a:t>
            </a:r>
            <a:endParaRPr/>
          </a:p>
        </p:txBody>
      </p:sp>
      <p:cxnSp>
        <p:nvCxnSpPr>
          <p:cNvPr id="663" name="Google Shape;663;p27"/>
          <p:cNvCxnSpPr/>
          <p:nvPr/>
        </p:nvCxnSpPr>
        <p:spPr>
          <a:xfrm flipH="1">
            <a:off x="3378200" y="1841500"/>
            <a:ext cx="7620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4" name="Google Shape;664;p27"/>
          <p:cNvCxnSpPr/>
          <p:nvPr/>
        </p:nvCxnSpPr>
        <p:spPr>
          <a:xfrm>
            <a:off x="4584700" y="1841500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65" name="Google Shape;665;p27"/>
          <p:cNvSpPr/>
          <p:nvPr/>
        </p:nvSpPr>
        <p:spPr>
          <a:xfrm>
            <a:off x="4140200" y="152241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6" name="Google Shape;666;p27"/>
          <p:cNvSpPr txBox="1"/>
          <p:nvPr/>
        </p:nvSpPr>
        <p:spPr>
          <a:xfrm>
            <a:off x="4076700" y="15843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667" name="Google Shape;667;p27"/>
          <p:cNvSpPr/>
          <p:nvPr/>
        </p:nvSpPr>
        <p:spPr>
          <a:xfrm>
            <a:off x="30607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8" name="Google Shape;668;p27"/>
          <p:cNvSpPr txBox="1"/>
          <p:nvPr/>
        </p:nvSpPr>
        <p:spPr>
          <a:xfrm>
            <a:off x="2997200" y="2270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69" name="Google Shape;669;p27"/>
          <p:cNvSpPr/>
          <p:nvPr/>
        </p:nvSpPr>
        <p:spPr>
          <a:xfrm>
            <a:off x="4076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0" name="Google Shape;670;p27"/>
          <p:cNvSpPr txBox="1"/>
          <p:nvPr/>
        </p:nvSpPr>
        <p:spPr>
          <a:xfrm>
            <a:off x="4011612" y="3048000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671" name="Google Shape;671;p27"/>
          <p:cNvCxnSpPr/>
          <p:nvPr/>
        </p:nvCxnSpPr>
        <p:spPr>
          <a:xfrm>
            <a:off x="34417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72" name="Google Shape;672;p27"/>
          <p:cNvSpPr/>
          <p:nvPr/>
        </p:nvSpPr>
        <p:spPr>
          <a:xfrm>
            <a:off x="34417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3" name="Google Shape;673;p27"/>
          <p:cNvSpPr txBox="1"/>
          <p:nvPr/>
        </p:nvSpPr>
        <p:spPr>
          <a:xfrm>
            <a:off x="3378200" y="3581400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674" name="Google Shape;674;p27"/>
          <p:cNvCxnSpPr/>
          <p:nvPr/>
        </p:nvCxnSpPr>
        <p:spPr>
          <a:xfrm flipH="1">
            <a:off x="38228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75" name="Google Shape;675;p27"/>
          <p:cNvSpPr/>
          <p:nvPr/>
        </p:nvSpPr>
        <p:spPr>
          <a:xfrm>
            <a:off x="20447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6" name="Google Shape;676;p27"/>
          <p:cNvSpPr txBox="1"/>
          <p:nvPr/>
        </p:nvSpPr>
        <p:spPr>
          <a:xfrm>
            <a:off x="1981200" y="30480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677" name="Google Shape;677;p27"/>
          <p:cNvCxnSpPr/>
          <p:nvPr/>
        </p:nvCxnSpPr>
        <p:spPr>
          <a:xfrm flipH="1">
            <a:off x="24258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78" name="Google Shape;678;p27"/>
          <p:cNvSpPr/>
          <p:nvPr/>
        </p:nvSpPr>
        <p:spPr>
          <a:xfrm>
            <a:off x="2743200" y="4200525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9" name="Google Shape;679;p27"/>
          <p:cNvSpPr txBox="1"/>
          <p:nvPr/>
        </p:nvSpPr>
        <p:spPr>
          <a:xfrm>
            <a:off x="2678112" y="4251325"/>
            <a:ext cx="573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680" name="Google Shape;680;p27"/>
          <p:cNvCxnSpPr/>
          <p:nvPr/>
        </p:nvCxnSpPr>
        <p:spPr>
          <a:xfrm flipH="1" rot="10800000">
            <a:off x="3124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1" name="Google Shape;681;p27"/>
          <p:cNvSpPr/>
          <p:nvPr/>
        </p:nvSpPr>
        <p:spPr>
          <a:xfrm>
            <a:off x="5156200" y="2224087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2" name="Google Shape;682;p27"/>
          <p:cNvSpPr txBox="1"/>
          <p:nvPr/>
        </p:nvSpPr>
        <p:spPr>
          <a:xfrm>
            <a:off x="5092700" y="2270125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683" name="Google Shape;683;p27"/>
          <p:cNvSpPr/>
          <p:nvPr/>
        </p:nvSpPr>
        <p:spPr>
          <a:xfrm>
            <a:off x="6172200" y="2989262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4" name="Google Shape;684;p27"/>
          <p:cNvSpPr txBox="1"/>
          <p:nvPr/>
        </p:nvSpPr>
        <p:spPr>
          <a:xfrm>
            <a:off x="6108700" y="30321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</a:t>
            </a:r>
            <a:endParaRPr/>
          </a:p>
        </p:txBody>
      </p:sp>
      <p:cxnSp>
        <p:nvCxnSpPr>
          <p:cNvPr id="685" name="Google Shape;685;p27"/>
          <p:cNvCxnSpPr/>
          <p:nvPr/>
        </p:nvCxnSpPr>
        <p:spPr>
          <a:xfrm>
            <a:off x="5537200" y="2606675"/>
            <a:ext cx="698400" cy="446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6" name="Google Shape;686;p27"/>
          <p:cNvSpPr/>
          <p:nvPr/>
        </p:nvSpPr>
        <p:spPr>
          <a:xfrm>
            <a:off x="553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7" name="Google Shape;687;p27"/>
          <p:cNvSpPr txBox="1"/>
          <p:nvPr/>
        </p:nvSpPr>
        <p:spPr>
          <a:xfrm>
            <a:off x="547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endParaRPr/>
          </a:p>
        </p:txBody>
      </p:sp>
      <p:cxnSp>
        <p:nvCxnSpPr>
          <p:cNvPr id="688" name="Google Shape;688;p27"/>
          <p:cNvCxnSpPr/>
          <p:nvPr/>
        </p:nvCxnSpPr>
        <p:spPr>
          <a:xfrm flipH="1">
            <a:off x="59183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89" name="Google Shape;689;p27"/>
          <p:cNvSpPr/>
          <p:nvPr/>
        </p:nvSpPr>
        <p:spPr>
          <a:xfrm>
            <a:off x="6807200" y="3562350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0" name="Google Shape;690;p27"/>
          <p:cNvSpPr txBox="1"/>
          <p:nvPr/>
        </p:nvSpPr>
        <p:spPr>
          <a:xfrm>
            <a:off x="6743700" y="3581400"/>
            <a:ext cx="5715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endParaRPr/>
          </a:p>
        </p:txBody>
      </p:sp>
      <p:cxnSp>
        <p:nvCxnSpPr>
          <p:cNvPr id="691" name="Google Shape;691;p27"/>
          <p:cNvCxnSpPr/>
          <p:nvPr/>
        </p:nvCxnSpPr>
        <p:spPr>
          <a:xfrm>
            <a:off x="6553200" y="3371850"/>
            <a:ext cx="317400" cy="25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92" name="Google Shape;692;p27"/>
          <p:cNvSpPr/>
          <p:nvPr/>
        </p:nvSpPr>
        <p:spPr>
          <a:xfrm>
            <a:off x="6235700" y="4200525"/>
            <a:ext cx="444600" cy="4461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3" name="Google Shape;693;p27"/>
          <p:cNvSpPr txBox="1"/>
          <p:nvPr/>
        </p:nvSpPr>
        <p:spPr>
          <a:xfrm>
            <a:off x="6173787" y="4251325"/>
            <a:ext cx="570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</a:t>
            </a:r>
            <a:endParaRPr/>
          </a:p>
        </p:txBody>
      </p:sp>
      <p:cxnSp>
        <p:nvCxnSpPr>
          <p:cNvPr id="694" name="Google Shape;694;p27"/>
          <p:cNvCxnSpPr/>
          <p:nvPr/>
        </p:nvCxnSpPr>
        <p:spPr>
          <a:xfrm rot="10800000">
            <a:off x="5918200" y="3944824"/>
            <a:ext cx="381000" cy="3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2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Storing other Type of Data</a:t>
            </a:r>
            <a:endParaRPr/>
          </a:p>
        </p:txBody>
      </p:sp>
      <p:sp>
        <p:nvSpPr>
          <p:cNvPr id="701" name="Google Shape;701;p2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examples of binary trees so far have been storing integer data in the tree node.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surely not a requirement. Any type of data can be stored in a tree node.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Here, for example, is the C++ code to build a tree with character strings.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7" name="Google Shape;707;p29"/>
          <p:cNvGrpSpPr/>
          <p:nvPr/>
        </p:nvGrpSpPr>
        <p:grpSpPr>
          <a:xfrm>
            <a:off x="76200" y="2209800"/>
            <a:ext cx="8475662" cy="624840"/>
            <a:chOff x="48" y="1248"/>
            <a:chExt cx="5339" cy="328"/>
          </a:xfrm>
        </p:grpSpPr>
        <p:sp>
          <p:nvSpPr>
            <p:cNvPr id="708" name="Google Shape;708;p29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09" name="Google Shape;709;p29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10" name="Google Shape;710;p2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11" name="Google Shape;711;p2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wordTree()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TreeNode&lt;char&gt;* root = new TreeNode&lt;char&gt;();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static char* word[] = "babble", "fable", "jacket",  </a:t>
            </a:r>
            <a:b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"backup", "eagle","daily","gain","bandit","abandon",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"abash","accuse","economy","adhere","advise","cease",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"debunk","feeder","genius","fetch","chain", NULL};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root-&gt;setInfo( word[0]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word[i]; i++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insert(root, word[i]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inorder( root ); cout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" name="Google Shape;717;p30"/>
          <p:cNvGrpSpPr/>
          <p:nvPr/>
        </p:nvGrpSpPr>
        <p:grpSpPr>
          <a:xfrm>
            <a:off x="76200" y="2590800"/>
            <a:ext cx="8475662" cy="1619250"/>
            <a:chOff x="48" y="1248"/>
            <a:chExt cx="5339" cy="300"/>
          </a:xfrm>
        </p:grpSpPr>
        <p:sp>
          <p:nvSpPr>
            <p:cNvPr id="718" name="Google Shape;718;p30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19" name="Google Shape;719;p30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20" name="Google Shape;720;p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21" name="Google Shape;721;p3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wordTree()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TreeNode&lt;char&gt;* root = new TreeNode&lt;char&gt;();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static char* word[] = "babble", "fable", "jacket",  </a:t>
            </a:r>
            <a:b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"backup", "eagle","daily","gain","bandit","abandon",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"abash","accuse","economy","adhere","advise","cease",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"debunk","feeder","genius","fetch","chain", NULL};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root-&gt;setInfo( word[0]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word[i]; i++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insert(root, word[i]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inorder( root ); cout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" name="Google Shape;727;p31"/>
          <p:cNvGrpSpPr/>
          <p:nvPr/>
        </p:nvGrpSpPr>
        <p:grpSpPr>
          <a:xfrm>
            <a:off x="76200" y="3810000"/>
            <a:ext cx="8475662" cy="624840"/>
            <a:chOff x="48" y="1248"/>
            <a:chExt cx="5339" cy="328"/>
          </a:xfrm>
        </p:grpSpPr>
        <p:sp>
          <p:nvSpPr>
            <p:cNvPr id="728" name="Google Shape;728;p31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29" name="Google Shape;729;p31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30" name="Google Shape;730;p3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31" name="Google Shape;731;p3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wordTree()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TreeNode&lt;char&gt;* root = new TreeNode&lt;char&gt;();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static char* word[] = "babble", "fable", "jacket",  </a:t>
            </a:r>
            <a:b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"backup", "eagle","daily","gain","bandit","abandon",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"abash","accuse","economy","adhere","advise","cease",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"debunk","feeder","genius","fetch","chain", NULL};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root-&gt;setInfo( word[0]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word[i]; i++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insert(root, word[i]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inorder( root ); cout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" name="Google Shape;737;p32"/>
          <p:cNvGrpSpPr/>
          <p:nvPr/>
        </p:nvGrpSpPr>
        <p:grpSpPr>
          <a:xfrm>
            <a:off x="76200" y="4495800"/>
            <a:ext cx="8475662" cy="952500"/>
            <a:chOff x="48" y="1248"/>
            <a:chExt cx="5339" cy="300"/>
          </a:xfrm>
        </p:grpSpPr>
        <p:sp>
          <p:nvSpPr>
            <p:cNvPr id="738" name="Google Shape;738;p32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9" name="Google Shape;739;p32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40" name="Google Shape;740;p3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41" name="Google Shape;741;p32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wordTree()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TreeNode&lt;char&gt;* root = new TreeNode&lt;char&gt;();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static char* word[] = "babble", "fable", "jacket",  </a:t>
            </a:r>
            <a:b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"backup", "eagle","daily","gain","bandit","abandon",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"abash","accuse","economy","adhere","advise","cease",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"debunk","feeder","genius","fetch","chain", NULL};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root-&gt;setInfo( word[0]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word[i]; i++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insert(root, word[i]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inorder( root ); cout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6"/>
          <p:cNvCxnSpPr/>
          <p:nvPr/>
        </p:nvCxnSpPr>
        <p:spPr>
          <a:xfrm flipH="1">
            <a:off x="3048000" y="17526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2" name="Google Shape;52;p6"/>
          <p:cNvCxnSpPr/>
          <p:nvPr/>
        </p:nvCxnSpPr>
        <p:spPr>
          <a:xfrm>
            <a:off x="4495800" y="17526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3" name="Google Shape;53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54" name="Google Shape;54;p6"/>
          <p:cNvSpPr txBox="1"/>
          <p:nvPr>
            <p:ph idx="1" type="body"/>
          </p:nvPr>
        </p:nvSpPr>
        <p:spPr>
          <a:xfrm>
            <a:off x="533400" y="1219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6"/>
          <p:cNvSpPr txBox="1"/>
          <p:nvPr/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Level-order:    14  4  15  3  9  18  7  16  20  5  17</a:t>
            </a:r>
            <a:endParaRPr/>
          </a:p>
        </p:txBody>
      </p:sp>
      <p:grpSp>
        <p:nvGrpSpPr>
          <p:cNvPr id="56" name="Google Shape;56;p6"/>
          <p:cNvGrpSpPr/>
          <p:nvPr/>
        </p:nvGrpSpPr>
        <p:grpSpPr>
          <a:xfrm>
            <a:off x="3886200" y="1371600"/>
            <a:ext cx="552450" cy="536575"/>
            <a:chOff x="2304" y="1296"/>
            <a:chExt cx="348" cy="338"/>
          </a:xfrm>
        </p:grpSpPr>
        <p:sp>
          <p:nvSpPr>
            <p:cNvPr id="57" name="Google Shape;57;p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" name="Google Shape;58;p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59" name="Google Shape;59;p6"/>
          <p:cNvGrpSpPr/>
          <p:nvPr/>
        </p:nvGrpSpPr>
        <p:grpSpPr>
          <a:xfrm>
            <a:off x="1371600" y="2209800"/>
            <a:ext cx="2990850" cy="2898775"/>
            <a:chOff x="576" y="1392"/>
            <a:chExt cx="1884" cy="1826"/>
          </a:xfrm>
        </p:grpSpPr>
        <p:grpSp>
          <p:nvGrpSpPr>
            <p:cNvPr id="60" name="Google Shape;60;p6"/>
            <p:cNvGrpSpPr/>
            <p:nvPr/>
          </p:nvGrpSpPr>
          <p:grpSpPr>
            <a:xfrm>
              <a:off x="1344" y="1392"/>
              <a:ext cx="348" cy="338"/>
              <a:chOff x="2304" y="1296"/>
              <a:chExt cx="348" cy="338"/>
            </a:xfrm>
          </p:grpSpPr>
          <p:sp>
            <p:nvSpPr>
              <p:cNvPr id="61" name="Google Shape;61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2" name="Google Shape;62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grpSp>
          <p:nvGrpSpPr>
            <p:cNvPr id="63" name="Google Shape;63;p6"/>
            <p:cNvGrpSpPr/>
            <p:nvPr/>
          </p:nvGrpSpPr>
          <p:grpSpPr>
            <a:xfrm>
              <a:off x="2112" y="1968"/>
              <a:ext cx="348" cy="338"/>
              <a:chOff x="2304" y="1296"/>
              <a:chExt cx="348" cy="338"/>
            </a:xfrm>
          </p:grpSpPr>
          <p:sp>
            <p:nvSpPr>
              <p:cNvPr id="64" name="Google Shape;64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5" name="Google Shape;65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cxnSp>
          <p:nvCxnSpPr>
            <p:cNvPr id="66" name="Google Shape;66;p6"/>
            <p:cNvCxnSpPr/>
            <p:nvPr/>
          </p:nvCxnSpPr>
          <p:spPr>
            <a:xfrm>
              <a:off x="1680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67" name="Google Shape;67;p6"/>
            <p:cNvGrpSpPr/>
            <p:nvPr/>
          </p:nvGrpSpPr>
          <p:grpSpPr>
            <a:xfrm>
              <a:off x="1632" y="2400"/>
              <a:ext cx="348" cy="338"/>
              <a:chOff x="2304" y="1296"/>
              <a:chExt cx="348" cy="338"/>
            </a:xfrm>
          </p:grpSpPr>
          <p:sp>
            <p:nvSpPr>
              <p:cNvPr id="68" name="Google Shape;68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9" name="Google Shape;69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cxnSp>
          <p:nvCxnSpPr>
            <p:cNvPr id="70" name="Google Shape;70;p6"/>
            <p:cNvCxnSpPr/>
            <p:nvPr/>
          </p:nvCxnSpPr>
          <p:spPr>
            <a:xfrm flipH="1">
              <a:off x="1908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71" name="Google Shape;71;p6"/>
            <p:cNvGrpSpPr/>
            <p:nvPr/>
          </p:nvGrpSpPr>
          <p:grpSpPr>
            <a:xfrm>
              <a:off x="576" y="1968"/>
              <a:ext cx="348" cy="338"/>
              <a:chOff x="2304" y="1296"/>
              <a:chExt cx="348" cy="338"/>
            </a:xfrm>
          </p:grpSpPr>
          <p:sp>
            <p:nvSpPr>
              <p:cNvPr id="72" name="Google Shape;72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73" name="Google Shape;73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cxnSp>
          <p:nvCxnSpPr>
            <p:cNvPr id="74" name="Google Shape;74;p6"/>
            <p:cNvCxnSpPr/>
            <p:nvPr/>
          </p:nvCxnSpPr>
          <p:spPr>
            <a:xfrm flipH="1">
              <a:off x="840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75" name="Google Shape;75;p6"/>
            <p:cNvGrpSpPr/>
            <p:nvPr/>
          </p:nvGrpSpPr>
          <p:grpSpPr>
            <a:xfrm>
              <a:off x="1104" y="2880"/>
              <a:ext cx="348" cy="338"/>
              <a:chOff x="2304" y="1296"/>
              <a:chExt cx="348" cy="338"/>
            </a:xfrm>
          </p:grpSpPr>
          <p:sp>
            <p:nvSpPr>
              <p:cNvPr id="76" name="Google Shape;76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77" name="Google Shape;77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cxnSp>
          <p:nvCxnSpPr>
            <p:cNvPr id="78" name="Google Shape;78;p6"/>
            <p:cNvCxnSpPr/>
            <p:nvPr/>
          </p:nvCxnSpPr>
          <p:spPr>
            <a:xfrm flipH="1" rot="10800000">
              <a:off x="1440" y="262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9" name="Google Shape;79;p6"/>
          <p:cNvGrpSpPr/>
          <p:nvPr/>
        </p:nvGrpSpPr>
        <p:grpSpPr>
          <a:xfrm>
            <a:off x="5105400" y="2209800"/>
            <a:ext cx="2533650" cy="2898775"/>
            <a:chOff x="3312" y="1392"/>
            <a:chExt cx="1596" cy="1826"/>
          </a:xfrm>
        </p:grpSpPr>
        <p:grpSp>
          <p:nvGrpSpPr>
            <p:cNvPr id="80" name="Google Shape;80;p6"/>
            <p:cNvGrpSpPr/>
            <p:nvPr/>
          </p:nvGrpSpPr>
          <p:grpSpPr>
            <a:xfrm>
              <a:off x="3312" y="1392"/>
              <a:ext cx="348" cy="338"/>
              <a:chOff x="2304" y="1296"/>
              <a:chExt cx="348" cy="338"/>
            </a:xfrm>
          </p:grpSpPr>
          <p:sp>
            <p:nvSpPr>
              <p:cNvPr id="81" name="Google Shape;81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82" name="Google Shape;82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83" name="Google Shape;83;p6"/>
            <p:cNvGrpSpPr/>
            <p:nvPr/>
          </p:nvGrpSpPr>
          <p:grpSpPr>
            <a:xfrm>
              <a:off x="4080" y="1968"/>
              <a:ext cx="348" cy="338"/>
              <a:chOff x="2304" y="1296"/>
              <a:chExt cx="348" cy="338"/>
            </a:xfrm>
          </p:grpSpPr>
          <p:sp>
            <p:nvSpPr>
              <p:cNvPr id="84" name="Google Shape;84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85" name="Google Shape;85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cxnSp>
          <p:nvCxnSpPr>
            <p:cNvPr id="86" name="Google Shape;86;p6"/>
            <p:cNvCxnSpPr/>
            <p:nvPr/>
          </p:nvCxnSpPr>
          <p:spPr>
            <a:xfrm>
              <a:off x="3648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87" name="Google Shape;87;p6"/>
            <p:cNvGrpSpPr/>
            <p:nvPr/>
          </p:nvGrpSpPr>
          <p:grpSpPr>
            <a:xfrm>
              <a:off x="3600" y="2400"/>
              <a:ext cx="348" cy="338"/>
              <a:chOff x="2304" y="1296"/>
              <a:chExt cx="348" cy="338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89" name="Google Shape;89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cxnSp>
          <p:nvCxnSpPr>
            <p:cNvPr id="90" name="Google Shape;90;p6"/>
            <p:cNvCxnSpPr/>
            <p:nvPr/>
          </p:nvCxnSpPr>
          <p:spPr>
            <a:xfrm flipH="1">
              <a:off x="3876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1" name="Google Shape;91;p6"/>
            <p:cNvGrpSpPr/>
            <p:nvPr/>
          </p:nvGrpSpPr>
          <p:grpSpPr>
            <a:xfrm>
              <a:off x="4560" y="2400"/>
              <a:ext cx="348" cy="338"/>
              <a:chOff x="2304" y="1296"/>
              <a:chExt cx="348" cy="338"/>
            </a:xfrm>
          </p:grpSpPr>
          <p:sp>
            <p:nvSpPr>
              <p:cNvPr id="92" name="Google Shape;92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3" name="Google Shape;93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  <p:cxnSp>
          <p:nvCxnSpPr>
            <p:cNvPr id="94" name="Google Shape;94;p6"/>
            <p:cNvCxnSpPr/>
            <p:nvPr/>
          </p:nvCxnSpPr>
          <p:spPr>
            <a:xfrm>
              <a:off x="4416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5" name="Google Shape;95;p6"/>
            <p:cNvGrpSpPr/>
            <p:nvPr/>
          </p:nvGrpSpPr>
          <p:grpSpPr>
            <a:xfrm>
              <a:off x="4128" y="2880"/>
              <a:ext cx="348" cy="338"/>
              <a:chOff x="2304" y="1296"/>
              <a:chExt cx="348" cy="338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7" name="Google Shape;97;p6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cxnSp>
          <p:nvCxnSpPr>
            <p:cNvPr id="98" name="Google Shape;98;p6"/>
            <p:cNvCxnSpPr/>
            <p:nvPr/>
          </p:nvCxnSpPr>
          <p:spPr>
            <a:xfrm rot="10800000">
              <a:off x="3924" y="262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cxnSp>
        <p:nvCxnSpPr>
          <p:cNvPr id="99" name="Google Shape;99;p6"/>
          <p:cNvCxnSpPr/>
          <p:nvPr/>
        </p:nvCxnSpPr>
        <p:spPr>
          <a:xfrm>
            <a:off x="3505200" y="1676400"/>
            <a:ext cx="1524000" cy="0"/>
          </a:xfrm>
          <a:prstGeom prst="straightConnector1">
            <a:avLst/>
          </a:prstGeom>
          <a:noFill/>
          <a:ln cap="flat" cmpd="sng" w="9525">
            <a:solidFill>
              <a:srgbClr val="FFFF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100" name="Google Shape;100;p6"/>
          <p:cNvCxnSpPr/>
          <p:nvPr/>
        </p:nvCxnSpPr>
        <p:spPr>
          <a:xfrm>
            <a:off x="1828800" y="2438400"/>
            <a:ext cx="4267200" cy="0"/>
          </a:xfrm>
          <a:prstGeom prst="straightConnector1">
            <a:avLst/>
          </a:prstGeom>
          <a:noFill/>
          <a:ln cap="flat" cmpd="sng" w="9525">
            <a:solidFill>
              <a:srgbClr val="FFFF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101" name="Google Shape;101;p6"/>
          <p:cNvCxnSpPr/>
          <p:nvPr/>
        </p:nvCxnSpPr>
        <p:spPr>
          <a:xfrm>
            <a:off x="838200" y="3429000"/>
            <a:ext cx="6705600" cy="0"/>
          </a:xfrm>
          <a:prstGeom prst="straightConnector1">
            <a:avLst/>
          </a:prstGeom>
          <a:noFill/>
          <a:ln cap="flat" cmpd="sng" w="9525">
            <a:solidFill>
              <a:srgbClr val="FFFF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102" name="Google Shape;102;p6"/>
          <p:cNvCxnSpPr/>
          <p:nvPr/>
        </p:nvCxnSpPr>
        <p:spPr>
          <a:xfrm>
            <a:off x="1447800" y="4114800"/>
            <a:ext cx="6705600" cy="0"/>
          </a:xfrm>
          <a:prstGeom prst="straightConnector1">
            <a:avLst/>
          </a:prstGeom>
          <a:noFill/>
          <a:ln cap="flat" cmpd="sng" w="9525">
            <a:solidFill>
              <a:srgbClr val="FFFF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103" name="Google Shape;103;p6"/>
          <p:cNvCxnSpPr/>
          <p:nvPr/>
        </p:nvCxnSpPr>
        <p:spPr>
          <a:xfrm>
            <a:off x="1219200" y="4800600"/>
            <a:ext cx="6705600" cy="0"/>
          </a:xfrm>
          <a:prstGeom prst="straightConnector1">
            <a:avLst/>
          </a:prstGeom>
          <a:noFill/>
          <a:ln cap="flat" cmpd="sng" w="9525">
            <a:solidFill>
              <a:srgbClr val="FFFF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" name="Google Shape;747;p33"/>
          <p:cNvGrpSpPr/>
          <p:nvPr/>
        </p:nvGrpSpPr>
        <p:grpSpPr>
          <a:xfrm>
            <a:off x="76200" y="5181600"/>
            <a:ext cx="8475662" cy="624840"/>
            <a:chOff x="48" y="1248"/>
            <a:chExt cx="5339" cy="328"/>
          </a:xfrm>
        </p:grpSpPr>
        <p:sp>
          <p:nvSpPr>
            <p:cNvPr id="748" name="Google Shape;748;p33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9" name="Google Shape;749;p33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50" name="Google Shape;750;p3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51" name="Google Shape;751;p33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wordTree()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TreeNode&lt;char&gt;* root = new TreeNode&lt;char&gt;();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static char* word[] = "babble", "fable", "jacket",  </a:t>
            </a:r>
            <a:b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"backup", "eagle","daily","gain","bandit","abandon",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"abash","accuse","economy","adhere","advise","cease",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"debunk","feeder","genius","fetch","chain", NULL};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root-&gt;setInfo( word[0]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for(i=1; word[i]; i++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insert(root, word[i]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inorder( root ); cout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" name="Google Shape;757;p34"/>
          <p:cNvGrpSpPr/>
          <p:nvPr/>
        </p:nvGrpSpPr>
        <p:grpSpPr>
          <a:xfrm>
            <a:off x="76200" y="1524000"/>
            <a:ext cx="8475662" cy="624840"/>
            <a:chOff x="48" y="1248"/>
            <a:chExt cx="5339" cy="328"/>
          </a:xfrm>
        </p:grpSpPr>
        <p:sp>
          <p:nvSpPr>
            <p:cNvPr id="758" name="Google Shape;758;p34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9" name="Google Shape;759;p34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60" name="Google Shape;760;p3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61" name="Google Shape;761;p34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insert(TreeNode&lt;char&gt;* root, char* info)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TreeNode&lt;char&gt;* node = new TreeNode&lt;char&gt;(info);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 *p, *q;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q = root;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strcmp(info, p-&gt;getInfo()) != 0 &amp;&amp; q != NULL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p-&gt;getLeft();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p-&gt;getRight();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7" name="Google Shape;767;p35"/>
          <p:cNvGrpSpPr/>
          <p:nvPr/>
        </p:nvGrpSpPr>
        <p:grpSpPr>
          <a:xfrm>
            <a:off x="76200" y="2209800"/>
            <a:ext cx="8475662" cy="624840"/>
            <a:chOff x="48" y="1248"/>
            <a:chExt cx="5339" cy="328"/>
          </a:xfrm>
        </p:grpSpPr>
        <p:sp>
          <p:nvSpPr>
            <p:cNvPr id="768" name="Google Shape;768;p35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9" name="Google Shape;769;p35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70" name="Google Shape;770;p3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71" name="Google Shape;771;p3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insert(TreeNode&lt;char&gt;* root, char* info)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TreeNode&lt;char&gt;* node = new TreeNode&lt;char&gt;(info);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 *p, *q;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q = root;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strcmp(info, p-&gt;getInfo()) != 0 &amp;&amp; q != NULL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p-&gt;getLeft();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p-&gt;getRight();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7" name="Google Shape;777;p36"/>
          <p:cNvGrpSpPr/>
          <p:nvPr/>
        </p:nvGrpSpPr>
        <p:grpSpPr>
          <a:xfrm>
            <a:off x="76200" y="3200400"/>
            <a:ext cx="8475662" cy="624840"/>
            <a:chOff x="48" y="1248"/>
            <a:chExt cx="5339" cy="328"/>
          </a:xfrm>
        </p:grpSpPr>
        <p:sp>
          <p:nvSpPr>
            <p:cNvPr id="778" name="Google Shape;778;p36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79" name="Google Shape;779;p36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80" name="Google Shape;780;p3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81" name="Google Shape;781;p36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insert(TreeNode&lt;char&gt;* root, char* info)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TreeNode&lt;char&gt;* node = new TreeNode&lt;char&gt;(info);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 *p, *q;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q = root;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strcmp(info, p-&gt;getInfo()) != 0 &amp;&amp; q != NULL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p-&gt;getLeft();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p-&gt;getRight();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" name="Google Shape;787;p37"/>
          <p:cNvGrpSpPr/>
          <p:nvPr/>
        </p:nvGrpSpPr>
        <p:grpSpPr>
          <a:xfrm>
            <a:off x="76200" y="3200400"/>
            <a:ext cx="8475662" cy="624840"/>
            <a:chOff x="48" y="1248"/>
            <a:chExt cx="5339" cy="328"/>
          </a:xfrm>
        </p:grpSpPr>
        <p:sp>
          <p:nvSpPr>
            <p:cNvPr id="788" name="Google Shape;788;p37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9" name="Google Shape;789;p37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790" name="Google Shape;790;p3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791" name="Google Shape;791;p3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insert(TreeNode&lt;char&gt;* root, char* info)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TreeNode&lt;char&gt;* node = new TreeNode&lt;char&gt;(info);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 *p, *q;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q = root;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strcmp(info, p-&gt;getInfo()) != 0 &amp;&amp; q != NULL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p-&gt;getLeft();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p-&gt;getRight();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7" name="Google Shape;797;p38"/>
          <p:cNvGrpSpPr/>
          <p:nvPr/>
        </p:nvGrpSpPr>
        <p:grpSpPr>
          <a:xfrm>
            <a:off x="76200" y="4191000"/>
            <a:ext cx="8475662" cy="1809750"/>
            <a:chOff x="48" y="1248"/>
            <a:chExt cx="5339" cy="300"/>
          </a:xfrm>
        </p:grpSpPr>
        <p:sp>
          <p:nvSpPr>
            <p:cNvPr id="798" name="Google Shape;798;p38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9" name="Google Shape;799;p38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800" name="Google Shape;800;p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01" name="Google Shape;801;p3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insert(TreeNode&lt;char&gt;* root, char* info)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TreeNode&lt;char&gt;* node = new TreeNode&lt;char&gt;(info);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TreeNode&lt;char&gt; *p, *q;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q = root;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strcmp(info, p-&gt;getInfo()) != 0 &amp;&amp; q != NULL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q;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p-&gt;getLeft();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p-&gt;getRight();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7" name="Google Shape;807;p39"/>
          <p:cNvGrpSpPr/>
          <p:nvPr/>
        </p:nvGrpSpPr>
        <p:grpSpPr>
          <a:xfrm>
            <a:off x="76200" y="1524000"/>
            <a:ext cx="8475662" cy="1047750"/>
            <a:chOff x="48" y="1248"/>
            <a:chExt cx="5339" cy="300"/>
          </a:xfrm>
        </p:grpSpPr>
        <p:sp>
          <p:nvSpPr>
            <p:cNvPr id="808" name="Google Shape;808;p39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9" name="Google Shape;809;p39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810" name="Google Shape;810;p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11" name="Google Shape;811;p3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if( strcmp(info, p-&gt;getInfo()) == 0 ){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cout &lt;&lt; "attempt to insert duplicate: " &lt;&lt; *info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delete node;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p-&gt;setLeft( node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p-&gt;setRight( node );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7" name="Google Shape;817;p40"/>
          <p:cNvGrpSpPr/>
          <p:nvPr/>
        </p:nvGrpSpPr>
        <p:grpSpPr>
          <a:xfrm>
            <a:off x="76200" y="3200400"/>
            <a:ext cx="8475662" cy="952500"/>
            <a:chOff x="48" y="1248"/>
            <a:chExt cx="5339" cy="300"/>
          </a:xfrm>
        </p:grpSpPr>
        <p:sp>
          <p:nvSpPr>
            <p:cNvPr id="818" name="Google Shape;818;p40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19" name="Google Shape;819;p40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820" name="Google Shape;820;p4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21" name="Google Shape;821;p4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if( strcmp(info, p-&gt;getInfo()) == 0 ){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cout &lt;&lt; "attempt to insert duplicate: " &lt;&lt; *info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delete node;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p-&gt;setLeft( node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p-&gt;setRight( node );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7" name="Google Shape;827;p41"/>
          <p:cNvGrpSpPr/>
          <p:nvPr/>
        </p:nvGrpSpPr>
        <p:grpSpPr>
          <a:xfrm>
            <a:off x="76200" y="3886200"/>
            <a:ext cx="8475662" cy="1047750"/>
            <a:chOff x="48" y="1248"/>
            <a:chExt cx="5339" cy="300"/>
          </a:xfrm>
        </p:grpSpPr>
        <p:sp>
          <p:nvSpPr>
            <p:cNvPr id="828" name="Google Shape;828;p41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29" name="Google Shape;829;p41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830" name="Google Shape;830;p4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31" name="Google Shape;831;p4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if( strcmp(info, p-&gt;getInfo()) == 0 ){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cout &lt;&lt; "attempt to insert duplicate: " &lt;&lt; *info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delete node;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if( strcmp(info, p-&gt;getInfo()) &lt; 0 )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p-&gt;setLeft( node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p-&gt;setRight( node );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4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38" name="Google Shape;838;p42"/>
          <p:cNvSpPr txBox="1"/>
          <p:nvPr>
            <p:ph idx="1" type="body"/>
          </p:nvPr>
        </p:nvSpPr>
        <p:spPr>
          <a:xfrm>
            <a:off x="1598612" y="1371600"/>
            <a:ext cx="22875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Output: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20"/>
              </a:spcBef>
              <a:spcAft>
                <a:spcPts val="0"/>
              </a:spcAft>
              <a:buClr>
                <a:srgbClr val="FF9999"/>
              </a:buClr>
              <a:buSzPts val="1600"/>
              <a:buFont typeface="Courier New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we do level-order traversal?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Surprisingly, if we use a queue instead of a stack, we can visit the nodes in level-order.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is the code for level-order traversal: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3"/>
          <p:cNvSpPr/>
          <p:nvPr/>
        </p:nvSpPr>
        <p:spPr>
          <a:xfrm>
            <a:off x="533400" y="1295400"/>
            <a:ext cx="1219200" cy="5105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5" name="Google Shape;845;p4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46" name="Google Shape;846;p43"/>
          <p:cNvSpPr txBox="1"/>
          <p:nvPr>
            <p:ph idx="1" type="body"/>
          </p:nvPr>
        </p:nvSpPr>
        <p:spPr>
          <a:xfrm>
            <a:off x="609600" y="1371600"/>
            <a:ext cx="1600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47" name="Google Shape;847;p43"/>
          <p:cNvSpPr txBox="1"/>
          <p:nvPr/>
        </p:nvSpPr>
        <p:spPr>
          <a:xfrm>
            <a:off x="2438400" y="1295400"/>
            <a:ext cx="57150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Notice that the words are sorted in increasing order when we traversed the tree in inorder manner.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44"/>
          <p:cNvSpPr/>
          <p:nvPr/>
        </p:nvSpPr>
        <p:spPr>
          <a:xfrm>
            <a:off x="533400" y="1295400"/>
            <a:ext cx="1219200" cy="5105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4" name="Google Shape;854;p4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55" name="Google Shape;855;p44"/>
          <p:cNvSpPr txBox="1"/>
          <p:nvPr>
            <p:ph idx="1" type="body"/>
          </p:nvPr>
        </p:nvSpPr>
        <p:spPr>
          <a:xfrm>
            <a:off x="609600" y="1371600"/>
            <a:ext cx="1600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56" name="Google Shape;856;p44"/>
          <p:cNvSpPr txBox="1"/>
          <p:nvPr/>
        </p:nvSpPr>
        <p:spPr>
          <a:xfrm>
            <a:off x="2438400" y="1295400"/>
            <a:ext cx="57150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Notice that the words are sorted in increasing order when we traversed the tree in inorder manner.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should not come as a surprise if you consider how we built the BST.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45"/>
          <p:cNvSpPr/>
          <p:nvPr/>
        </p:nvSpPr>
        <p:spPr>
          <a:xfrm>
            <a:off x="533400" y="1295400"/>
            <a:ext cx="1219200" cy="5105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3" name="Google Shape;863;p4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64" name="Google Shape;864;p45"/>
          <p:cNvSpPr txBox="1"/>
          <p:nvPr>
            <p:ph idx="1" type="body"/>
          </p:nvPr>
        </p:nvSpPr>
        <p:spPr>
          <a:xfrm>
            <a:off x="609600" y="1371600"/>
            <a:ext cx="1600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65" name="Google Shape;865;p45"/>
          <p:cNvSpPr txBox="1"/>
          <p:nvPr/>
        </p:nvSpPr>
        <p:spPr>
          <a:xfrm>
            <a:off x="2438400" y="1295400"/>
            <a:ext cx="57150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Notice that the words are sorted in increasing order when we traversed the tree in inorder manner.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should not come as a surprise if you consider how we built the BST.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 given node, values less than the info in the node were all in the left subtree and values greater or equal were in the right.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46"/>
          <p:cNvSpPr/>
          <p:nvPr/>
        </p:nvSpPr>
        <p:spPr>
          <a:xfrm>
            <a:off x="533400" y="1295400"/>
            <a:ext cx="1219200" cy="5105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2" name="Google Shape;872;p4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73" name="Google Shape;873;p46"/>
          <p:cNvSpPr txBox="1"/>
          <p:nvPr>
            <p:ph idx="1" type="body"/>
          </p:nvPr>
        </p:nvSpPr>
        <p:spPr>
          <a:xfrm>
            <a:off x="609600" y="1371600"/>
            <a:ext cx="1600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74" name="Google Shape;874;p46"/>
          <p:cNvSpPr txBox="1"/>
          <p:nvPr/>
        </p:nvSpPr>
        <p:spPr>
          <a:xfrm>
            <a:off x="2438400" y="1295400"/>
            <a:ext cx="57150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Notice that the words are sorted in increasing order when we traversed the tree in inorder manner.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should not come as a surprise if you consider how we built the BST.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 given node, values less than the info in the node were all in the left subtree and values greater or equal were in the right.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 prints the left subtree, then the node finally the right subtree.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7"/>
          <p:cNvSpPr/>
          <p:nvPr/>
        </p:nvSpPr>
        <p:spPr>
          <a:xfrm>
            <a:off x="533400" y="1295400"/>
            <a:ext cx="1219200" cy="5105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1" name="Google Shape;881;p4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82" name="Google Shape;882;p47"/>
          <p:cNvSpPr txBox="1"/>
          <p:nvPr>
            <p:ph idx="1" type="body"/>
          </p:nvPr>
        </p:nvSpPr>
        <p:spPr>
          <a:xfrm>
            <a:off x="609600" y="1371600"/>
            <a:ext cx="1600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83" name="Google Shape;883;p47"/>
          <p:cNvSpPr txBox="1"/>
          <p:nvPr/>
        </p:nvSpPr>
        <p:spPr>
          <a:xfrm>
            <a:off x="2438400" y="1295400"/>
            <a:ext cx="57150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Notice that the words are sorted in increasing order when we traversed the tree in inorder manner.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should not come as a surprise if you consider how we built the BST.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 given node, values less than the info in the node were all in the left subtree and values greater or equal were in the right.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folHlin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 prints the left subtree, then the node finally the right subtree.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BST and doing an inorder traversal leads to a sorting algorithm.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48"/>
          <p:cNvSpPr/>
          <p:nvPr/>
        </p:nvSpPr>
        <p:spPr>
          <a:xfrm>
            <a:off x="533400" y="1295400"/>
            <a:ext cx="1219200" cy="5105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0" name="Google Shape;890;p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 with Strings</a:t>
            </a:r>
            <a:endParaRPr/>
          </a:p>
        </p:txBody>
      </p:sp>
      <p:sp>
        <p:nvSpPr>
          <p:cNvPr id="891" name="Google Shape;891;p48"/>
          <p:cNvSpPr txBox="1"/>
          <p:nvPr>
            <p:ph idx="1" type="body"/>
          </p:nvPr>
        </p:nvSpPr>
        <p:spPr>
          <a:xfrm>
            <a:off x="609600" y="1371600"/>
            <a:ext cx="1600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abandon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abash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accuse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adhere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advise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babble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backup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bandit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cease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daily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debunk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eagle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economy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fable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feeder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fetch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gain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genius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jacket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92" name="Google Shape;892;p48"/>
          <p:cNvSpPr txBox="1"/>
          <p:nvPr/>
        </p:nvSpPr>
        <p:spPr>
          <a:xfrm>
            <a:off x="2438400" y="1295400"/>
            <a:ext cx="57150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Notice that the words are sorted in increasing order when we traversed the tree in inorder manner.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should not come as a surprise if you consider how we built the BST.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 given node, values less than the info in the node were all in the left subtree and values greater or equal were in the right.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 prints the left subtree, then the node finally the right subtree.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BST and doing an inorder traversal leads to a sorting algorithm.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4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899" name="Google Shape;899;p4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is common with many data structures, the hardest operation is deletion.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we have found the node to be deleted, we need to consider several possibilities.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node is a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leaf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it can be deleted immediately.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5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906" name="Google Shape;906;p50"/>
          <p:cNvSpPr txBox="1"/>
          <p:nvPr>
            <p:ph idx="1" type="body"/>
          </p:nvPr>
        </p:nvSpPr>
        <p:spPr>
          <a:xfrm>
            <a:off x="455612" y="1600200"/>
            <a:ext cx="82263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node has one child, the node can be deleted after its parent adjusts a pointer to bypass the node and connect to inorder successor.</a:t>
            </a:r>
            <a:endParaRPr/>
          </a:p>
        </p:txBody>
      </p:sp>
      <p:grpSp>
        <p:nvGrpSpPr>
          <p:cNvPr id="907" name="Google Shape;907;p50"/>
          <p:cNvGrpSpPr/>
          <p:nvPr/>
        </p:nvGrpSpPr>
        <p:grpSpPr>
          <a:xfrm>
            <a:off x="914400" y="3276600"/>
            <a:ext cx="2336800" cy="2746375"/>
            <a:chOff x="1584" y="2016"/>
            <a:chExt cx="1932" cy="1730"/>
          </a:xfrm>
        </p:grpSpPr>
        <p:grpSp>
          <p:nvGrpSpPr>
            <p:cNvPr id="908" name="Google Shape;908;p50"/>
            <p:cNvGrpSpPr/>
            <p:nvPr/>
          </p:nvGrpSpPr>
          <p:grpSpPr>
            <a:xfrm>
              <a:off x="2640" y="2016"/>
              <a:ext cx="348" cy="338"/>
              <a:chOff x="2304" y="1296"/>
              <a:chExt cx="348" cy="338"/>
            </a:xfrm>
          </p:grpSpPr>
          <p:sp>
            <p:nvSpPr>
              <p:cNvPr id="909" name="Google Shape;909;p50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10" name="Google Shape;910;p50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  <a:endParaRPr/>
              </a:p>
            </p:txBody>
          </p:sp>
        </p:grpSp>
        <p:grpSp>
          <p:nvGrpSpPr>
            <p:cNvPr id="911" name="Google Shape;911;p50"/>
            <p:cNvGrpSpPr/>
            <p:nvPr/>
          </p:nvGrpSpPr>
          <p:grpSpPr>
            <a:xfrm>
              <a:off x="2112" y="2496"/>
              <a:ext cx="348" cy="338"/>
              <a:chOff x="2304" y="1296"/>
              <a:chExt cx="348" cy="338"/>
            </a:xfrm>
          </p:grpSpPr>
          <p:sp>
            <p:nvSpPr>
              <p:cNvPr id="912" name="Google Shape;912;p50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13" name="Google Shape;913;p50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  <a:endParaRPr/>
              </a:p>
            </p:txBody>
          </p:sp>
        </p:grpSp>
        <p:cxnSp>
          <p:nvCxnSpPr>
            <p:cNvPr id="914" name="Google Shape;914;p50"/>
            <p:cNvCxnSpPr/>
            <p:nvPr/>
          </p:nvCxnSpPr>
          <p:spPr>
            <a:xfrm flipH="1">
              <a:off x="2436" y="230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15" name="Google Shape;915;p50"/>
            <p:cNvGrpSpPr/>
            <p:nvPr/>
          </p:nvGrpSpPr>
          <p:grpSpPr>
            <a:xfrm>
              <a:off x="2688" y="2976"/>
              <a:ext cx="348" cy="338"/>
              <a:chOff x="2304" y="1296"/>
              <a:chExt cx="348" cy="338"/>
            </a:xfrm>
          </p:grpSpPr>
          <p:sp>
            <p:nvSpPr>
              <p:cNvPr id="916" name="Google Shape;916;p50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17" name="Google Shape;917;p50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cxnSp>
          <p:nvCxnSpPr>
            <p:cNvPr id="918" name="Google Shape;918;p50"/>
            <p:cNvCxnSpPr/>
            <p:nvPr/>
          </p:nvCxnSpPr>
          <p:spPr>
            <a:xfrm>
              <a:off x="2448" y="278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19" name="Google Shape;919;p50"/>
            <p:cNvGrpSpPr/>
            <p:nvPr/>
          </p:nvGrpSpPr>
          <p:grpSpPr>
            <a:xfrm>
              <a:off x="2208" y="3408"/>
              <a:ext cx="348" cy="338"/>
              <a:chOff x="2304" y="1296"/>
              <a:chExt cx="348" cy="338"/>
            </a:xfrm>
          </p:grpSpPr>
          <p:sp>
            <p:nvSpPr>
              <p:cNvPr id="920" name="Google Shape;920;p50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21" name="Google Shape;921;p50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grpSp>
          <p:nvGrpSpPr>
            <p:cNvPr id="922" name="Google Shape;922;p50"/>
            <p:cNvGrpSpPr/>
            <p:nvPr/>
          </p:nvGrpSpPr>
          <p:grpSpPr>
            <a:xfrm>
              <a:off x="1584" y="2976"/>
              <a:ext cx="348" cy="338"/>
              <a:chOff x="2304" y="1296"/>
              <a:chExt cx="348" cy="338"/>
            </a:xfrm>
          </p:grpSpPr>
          <p:sp>
            <p:nvSpPr>
              <p:cNvPr id="923" name="Google Shape;923;p50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24" name="Google Shape;924;p50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endParaRPr/>
              </a:p>
            </p:txBody>
          </p:sp>
        </p:grpSp>
        <p:cxnSp>
          <p:nvCxnSpPr>
            <p:cNvPr id="925" name="Google Shape;925;p50"/>
            <p:cNvCxnSpPr/>
            <p:nvPr/>
          </p:nvCxnSpPr>
          <p:spPr>
            <a:xfrm flipH="1">
              <a:off x="1908" y="278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26" name="Google Shape;926;p50"/>
            <p:cNvGrpSpPr/>
            <p:nvPr/>
          </p:nvGrpSpPr>
          <p:grpSpPr>
            <a:xfrm>
              <a:off x="3168" y="2496"/>
              <a:ext cx="348" cy="338"/>
              <a:chOff x="2304" y="1296"/>
              <a:chExt cx="348" cy="338"/>
            </a:xfrm>
          </p:grpSpPr>
          <p:sp>
            <p:nvSpPr>
              <p:cNvPr id="927" name="Google Shape;927;p50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28" name="Google Shape;928;p50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  <a:endParaRPr/>
              </a:p>
            </p:txBody>
          </p:sp>
        </p:grpSp>
        <p:cxnSp>
          <p:nvCxnSpPr>
            <p:cNvPr id="929" name="Google Shape;929;p50"/>
            <p:cNvCxnSpPr/>
            <p:nvPr/>
          </p:nvCxnSpPr>
          <p:spPr>
            <a:xfrm flipH="1">
              <a:off x="2484" y="326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30" name="Google Shape;930;p50"/>
            <p:cNvCxnSpPr/>
            <p:nvPr/>
          </p:nvCxnSpPr>
          <p:spPr>
            <a:xfrm>
              <a:off x="2976" y="230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cxnSp>
        <p:nvCxnSpPr>
          <p:cNvPr id="931" name="Google Shape;931;p50"/>
          <p:cNvCxnSpPr/>
          <p:nvPr/>
        </p:nvCxnSpPr>
        <p:spPr>
          <a:xfrm flipH="1" rot="10800000">
            <a:off x="2209800" y="48768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32" name="Google Shape;932;p50"/>
          <p:cNvCxnSpPr/>
          <p:nvPr/>
        </p:nvCxnSpPr>
        <p:spPr>
          <a:xfrm rot="10800000">
            <a:off x="2209800" y="48768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5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939" name="Google Shape;939;p51"/>
          <p:cNvSpPr txBox="1"/>
          <p:nvPr>
            <p:ph idx="1" type="body"/>
          </p:nvPr>
        </p:nvSpPr>
        <p:spPr>
          <a:xfrm>
            <a:off x="455612" y="1600200"/>
            <a:ext cx="82263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inorder traversal order has to be maintained after the delete.</a:t>
            </a:r>
            <a:endParaRPr/>
          </a:p>
        </p:txBody>
      </p:sp>
      <p:grpSp>
        <p:nvGrpSpPr>
          <p:cNvPr id="940" name="Google Shape;940;p51"/>
          <p:cNvGrpSpPr/>
          <p:nvPr/>
        </p:nvGrpSpPr>
        <p:grpSpPr>
          <a:xfrm>
            <a:off x="914400" y="3276600"/>
            <a:ext cx="2336800" cy="2746375"/>
            <a:chOff x="1584" y="2016"/>
            <a:chExt cx="1932" cy="1730"/>
          </a:xfrm>
        </p:grpSpPr>
        <p:grpSp>
          <p:nvGrpSpPr>
            <p:cNvPr id="941" name="Google Shape;941;p51"/>
            <p:cNvGrpSpPr/>
            <p:nvPr/>
          </p:nvGrpSpPr>
          <p:grpSpPr>
            <a:xfrm>
              <a:off x="2640" y="2016"/>
              <a:ext cx="348" cy="338"/>
              <a:chOff x="2304" y="1296"/>
              <a:chExt cx="348" cy="338"/>
            </a:xfrm>
          </p:grpSpPr>
          <p:sp>
            <p:nvSpPr>
              <p:cNvPr id="942" name="Google Shape;942;p51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43" name="Google Shape;943;p51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  <a:endParaRPr/>
              </a:p>
            </p:txBody>
          </p:sp>
        </p:grpSp>
        <p:grpSp>
          <p:nvGrpSpPr>
            <p:cNvPr id="944" name="Google Shape;944;p51"/>
            <p:cNvGrpSpPr/>
            <p:nvPr/>
          </p:nvGrpSpPr>
          <p:grpSpPr>
            <a:xfrm>
              <a:off x="2112" y="2496"/>
              <a:ext cx="348" cy="338"/>
              <a:chOff x="2304" y="1296"/>
              <a:chExt cx="348" cy="338"/>
            </a:xfrm>
          </p:grpSpPr>
          <p:sp>
            <p:nvSpPr>
              <p:cNvPr id="945" name="Google Shape;945;p51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46" name="Google Shape;946;p51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  <a:endParaRPr/>
              </a:p>
            </p:txBody>
          </p:sp>
        </p:grpSp>
        <p:cxnSp>
          <p:nvCxnSpPr>
            <p:cNvPr id="947" name="Google Shape;947;p51"/>
            <p:cNvCxnSpPr/>
            <p:nvPr/>
          </p:nvCxnSpPr>
          <p:spPr>
            <a:xfrm flipH="1">
              <a:off x="2436" y="230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48" name="Google Shape;948;p51"/>
            <p:cNvGrpSpPr/>
            <p:nvPr/>
          </p:nvGrpSpPr>
          <p:grpSpPr>
            <a:xfrm>
              <a:off x="2688" y="2976"/>
              <a:ext cx="348" cy="338"/>
              <a:chOff x="2304" y="1296"/>
              <a:chExt cx="348" cy="338"/>
            </a:xfrm>
          </p:grpSpPr>
          <p:sp>
            <p:nvSpPr>
              <p:cNvPr id="949" name="Google Shape;949;p51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50" name="Google Shape;950;p51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cxnSp>
          <p:nvCxnSpPr>
            <p:cNvPr id="951" name="Google Shape;951;p51"/>
            <p:cNvCxnSpPr/>
            <p:nvPr/>
          </p:nvCxnSpPr>
          <p:spPr>
            <a:xfrm>
              <a:off x="2448" y="278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52" name="Google Shape;952;p51"/>
            <p:cNvGrpSpPr/>
            <p:nvPr/>
          </p:nvGrpSpPr>
          <p:grpSpPr>
            <a:xfrm>
              <a:off x="2208" y="3408"/>
              <a:ext cx="348" cy="338"/>
              <a:chOff x="2304" y="1296"/>
              <a:chExt cx="348" cy="338"/>
            </a:xfrm>
          </p:grpSpPr>
          <p:sp>
            <p:nvSpPr>
              <p:cNvPr id="953" name="Google Shape;953;p51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54" name="Google Shape;954;p51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grpSp>
          <p:nvGrpSpPr>
            <p:cNvPr id="955" name="Google Shape;955;p51"/>
            <p:cNvGrpSpPr/>
            <p:nvPr/>
          </p:nvGrpSpPr>
          <p:grpSpPr>
            <a:xfrm>
              <a:off x="1584" y="2976"/>
              <a:ext cx="348" cy="338"/>
              <a:chOff x="2304" y="1296"/>
              <a:chExt cx="348" cy="338"/>
            </a:xfrm>
          </p:grpSpPr>
          <p:sp>
            <p:nvSpPr>
              <p:cNvPr id="956" name="Google Shape;956;p51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57" name="Google Shape;957;p51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endParaRPr/>
              </a:p>
            </p:txBody>
          </p:sp>
        </p:grpSp>
        <p:cxnSp>
          <p:nvCxnSpPr>
            <p:cNvPr id="958" name="Google Shape;958;p51"/>
            <p:cNvCxnSpPr/>
            <p:nvPr/>
          </p:nvCxnSpPr>
          <p:spPr>
            <a:xfrm flipH="1">
              <a:off x="1908" y="278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59" name="Google Shape;959;p51"/>
            <p:cNvGrpSpPr/>
            <p:nvPr/>
          </p:nvGrpSpPr>
          <p:grpSpPr>
            <a:xfrm>
              <a:off x="3168" y="2496"/>
              <a:ext cx="348" cy="338"/>
              <a:chOff x="2304" y="1296"/>
              <a:chExt cx="348" cy="338"/>
            </a:xfrm>
          </p:grpSpPr>
          <p:sp>
            <p:nvSpPr>
              <p:cNvPr id="960" name="Google Shape;960;p51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61" name="Google Shape;961;p51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  <a:endParaRPr/>
              </a:p>
            </p:txBody>
          </p:sp>
        </p:grpSp>
        <p:cxnSp>
          <p:nvCxnSpPr>
            <p:cNvPr id="962" name="Google Shape;962;p51"/>
            <p:cNvCxnSpPr/>
            <p:nvPr/>
          </p:nvCxnSpPr>
          <p:spPr>
            <a:xfrm flipH="1">
              <a:off x="2484" y="326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63" name="Google Shape;963;p51"/>
            <p:cNvCxnSpPr/>
            <p:nvPr/>
          </p:nvCxnSpPr>
          <p:spPr>
            <a:xfrm>
              <a:off x="2976" y="230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964" name="Google Shape;964;p51"/>
          <p:cNvGrpSpPr/>
          <p:nvPr/>
        </p:nvGrpSpPr>
        <p:grpSpPr>
          <a:xfrm>
            <a:off x="4630737" y="3276600"/>
            <a:ext cx="420731" cy="536575"/>
            <a:chOff x="2304" y="1296"/>
            <a:chExt cx="348" cy="338"/>
          </a:xfrm>
        </p:grpSpPr>
        <p:sp>
          <p:nvSpPr>
            <p:cNvPr id="965" name="Google Shape;965;p5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66" name="Google Shape;966;p5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967" name="Google Shape;967;p51"/>
          <p:cNvGrpSpPr/>
          <p:nvPr/>
        </p:nvGrpSpPr>
        <p:grpSpPr>
          <a:xfrm>
            <a:off x="3990975" y="4038600"/>
            <a:ext cx="420731" cy="536575"/>
            <a:chOff x="2304" y="1296"/>
            <a:chExt cx="348" cy="338"/>
          </a:xfrm>
        </p:grpSpPr>
        <p:sp>
          <p:nvSpPr>
            <p:cNvPr id="968" name="Google Shape;968;p5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69" name="Google Shape;969;p5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970" name="Google Shape;970;p51"/>
          <p:cNvCxnSpPr/>
          <p:nvPr/>
        </p:nvCxnSpPr>
        <p:spPr>
          <a:xfrm flipH="1">
            <a:off x="4397425" y="37338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71" name="Google Shape;971;p51"/>
          <p:cNvGrpSpPr/>
          <p:nvPr/>
        </p:nvGrpSpPr>
        <p:grpSpPr>
          <a:xfrm>
            <a:off x="4687887" y="4800600"/>
            <a:ext cx="420731" cy="536575"/>
            <a:chOff x="2304" y="1296"/>
            <a:chExt cx="348" cy="338"/>
          </a:xfrm>
        </p:grpSpPr>
        <p:sp>
          <p:nvSpPr>
            <p:cNvPr id="972" name="Google Shape;972;p5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73" name="Google Shape;973;p5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974" name="Google Shape;974;p51"/>
          <p:cNvCxnSpPr/>
          <p:nvPr/>
        </p:nvCxnSpPr>
        <p:spPr>
          <a:xfrm>
            <a:off x="4343400" y="4572000"/>
            <a:ext cx="0" cy="91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75" name="Google Shape;975;p51"/>
          <p:cNvGrpSpPr/>
          <p:nvPr/>
        </p:nvGrpSpPr>
        <p:grpSpPr>
          <a:xfrm>
            <a:off x="4106862" y="5486400"/>
            <a:ext cx="422010" cy="536575"/>
            <a:chOff x="2304" y="1296"/>
            <a:chExt cx="348" cy="338"/>
          </a:xfrm>
        </p:grpSpPr>
        <p:sp>
          <p:nvSpPr>
            <p:cNvPr id="976" name="Google Shape;976;p5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77" name="Google Shape;977;p5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978" name="Google Shape;978;p51"/>
          <p:cNvGrpSpPr/>
          <p:nvPr/>
        </p:nvGrpSpPr>
        <p:grpSpPr>
          <a:xfrm>
            <a:off x="3352800" y="4800600"/>
            <a:ext cx="420731" cy="536575"/>
            <a:chOff x="2304" y="1296"/>
            <a:chExt cx="348" cy="338"/>
          </a:xfrm>
        </p:grpSpPr>
        <p:sp>
          <p:nvSpPr>
            <p:cNvPr id="979" name="Google Shape;979;p5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80" name="Google Shape;980;p5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981" name="Google Shape;981;p51"/>
          <p:cNvCxnSpPr/>
          <p:nvPr/>
        </p:nvCxnSpPr>
        <p:spPr>
          <a:xfrm flipH="1">
            <a:off x="3759162" y="44958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82" name="Google Shape;982;p51"/>
          <p:cNvGrpSpPr/>
          <p:nvPr/>
        </p:nvGrpSpPr>
        <p:grpSpPr>
          <a:xfrm>
            <a:off x="5268912" y="4038600"/>
            <a:ext cx="420731" cy="536575"/>
            <a:chOff x="2304" y="1296"/>
            <a:chExt cx="348" cy="338"/>
          </a:xfrm>
        </p:grpSpPr>
        <p:sp>
          <p:nvSpPr>
            <p:cNvPr id="983" name="Google Shape;983;p5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84" name="Google Shape;984;p5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985" name="Google Shape;985;p51"/>
          <p:cNvCxnSpPr/>
          <p:nvPr/>
        </p:nvCxnSpPr>
        <p:spPr>
          <a:xfrm flipH="1">
            <a:off x="4513374" y="52578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86" name="Google Shape;986;p51"/>
          <p:cNvCxnSpPr/>
          <p:nvPr/>
        </p:nvCxnSpPr>
        <p:spPr>
          <a:xfrm>
            <a:off x="5037137" y="37338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87" name="Google Shape;987;p51"/>
          <p:cNvCxnSpPr/>
          <p:nvPr/>
        </p:nvCxnSpPr>
        <p:spPr>
          <a:xfrm flipH="1" rot="10800000">
            <a:off x="2209800" y="48768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88" name="Google Shape;988;p51"/>
          <p:cNvCxnSpPr/>
          <p:nvPr/>
        </p:nvCxnSpPr>
        <p:spPr>
          <a:xfrm rot="10800000">
            <a:off x="2209800" y="48768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89" name="Google Shape;989;p51"/>
          <p:cNvSpPr txBox="1"/>
          <p:nvPr/>
        </p:nvSpPr>
        <p:spPr>
          <a:xfrm>
            <a:off x="3276600" y="3429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5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996" name="Google Shape;996;p52"/>
          <p:cNvSpPr txBox="1"/>
          <p:nvPr>
            <p:ph idx="1" type="body"/>
          </p:nvPr>
        </p:nvSpPr>
        <p:spPr>
          <a:xfrm>
            <a:off x="455612" y="1600200"/>
            <a:ext cx="82263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inorder traversal order has to be maintained after the delete.</a:t>
            </a:r>
            <a:endParaRPr/>
          </a:p>
        </p:txBody>
      </p:sp>
      <p:grpSp>
        <p:nvGrpSpPr>
          <p:cNvPr id="997" name="Google Shape;997;p52"/>
          <p:cNvGrpSpPr/>
          <p:nvPr/>
        </p:nvGrpSpPr>
        <p:grpSpPr>
          <a:xfrm>
            <a:off x="914400" y="3276600"/>
            <a:ext cx="2336800" cy="2746375"/>
            <a:chOff x="1584" y="2016"/>
            <a:chExt cx="1932" cy="1730"/>
          </a:xfrm>
        </p:grpSpPr>
        <p:grpSp>
          <p:nvGrpSpPr>
            <p:cNvPr id="998" name="Google Shape;998;p52"/>
            <p:cNvGrpSpPr/>
            <p:nvPr/>
          </p:nvGrpSpPr>
          <p:grpSpPr>
            <a:xfrm>
              <a:off x="2640" y="2016"/>
              <a:ext cx="348" cy="338"/>
              <a:chOff x="2304" y="1296"/>
              <a:chExt cx="348" cy="338"/>
            </a:xfrm>
          </p:grpSpPr>
          <p:sp>
            <p:nvSpPr>
              <p:cNvPr id="999" name="Google Shape;999;p52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00" name="Google Shape;1000;p52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6</a:t>
                </a:r>
                <a:endParaRPr/>
              </a:p>
            </p:txBody>
          </p:sp>
        </p:grpSp>
        <p:grpSp>
          <p:nvGrpSpPr>
            <p:cNvPr id="1001" name="Google Shape;1001;p52"/>
            <p:cNvGrpSpPr/>
            <p:nvPr/>
          </p:nvGrpSpPr>
          <p:grpSpPr>
            <a:xfrm>
              <a:off x="2112" y="2496"/>
              <a:ext cx="348" cy="338"/>
              <a:chOff x="2304" y="1296"/>
              <a:chExt cx="348" cy="338"/>
            </a:xfrm>
          </p:grpSpPr>
          <p:sp>
            <p:nvSpPr>
              <p:cNvPr id="1002" name="Google Shape;1002;p52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03" name="Google Shape;1003;p52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  <a:endParaRPr/>
              </a:p>
            </p:txBody>
          </p:sp>
        </p:grpSp>
        <p:cxnSp>
          <p:nvCxnSpPr>
            <p:cNvPr id="1004" name="Google Shape;1004;p52"/>
            <p:cNvCxnSpPr/>
            <p:nvPr/>
          </p:nvCxnSpPr>
          <p:spPr>
            <a:xfrm flipH="1">
              <a:off x="2436" y="230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005" name="Google Shape;1005;p52"/>
            <p:cNvGrpSpPr/>
            <p:nvPr/>
          </p:nvGrpSpPr>
          <p:grpSpPr>
            <a:xfrm>
              <a:off x="2688" y="2976"/>
              <a:ext cx="348" cy="338"/>
              <a:chOff x="2304" y="1296"/>
              <a:chExt cx="348" cy="338"/>
            </a:xfrm>
          </p:grpSpPr>
          <p:sp>
            <p:nvSpPr>
              <p:cNvPr id="1006" name="Google Shape;1006;p52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07" name="Google Shape;1007;p52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cxnSp>
          <p:nvCxnSpPr>
            <p:cNvPr id="1008" name="Google Shape;1008;p52"/>
            <p:cNvCxnSpPr/>
            <p:nvPr/>
          </p:nvCxnSpPr>
          <p:spPr>
            <a:xfrm>
              <a:off x="2448" y="278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009" name="Google Shape;1009;p52"/>
            <p:cNvGrpSpPr/>
            <p:nvPr/>
          </p:nvGrpSpPr>
          <p:grpSpPr>
            <a:xfrm>
              <a:off x="2208" y="3408"/>
              <a:ext cx="348" cy="338"/>
              <a:chOff x="2304" y="1296"/>
              <a:chExt cx="348" cy="338"/>
            </a:xfrm>
          </p:grpSpPr>
          <p:sp>
            <p:nvSpPr>
              <p:cNvPr id="1010" name="Google Shape;1010;p52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11" name="Google Shape;1011;p52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grpSp>
          <p:nvGrpSpPr>
            <p:cNvPr id="1012" name="Google Shape;1012;p52"/>
            <p:cNvGrpSpPr/>
            <p:nvPr/>
          </p:nvGrpSpPr>
          <p:grpSpPr>
            <a:xfrm>
              <a:off x="1584" y="2976"/>
              <a:ext cx="348" cy="338"/>
              <a:chOff x="2304" y="1296"/>
              <a:chExt cx="348" cy="338"/>
            </a:xfrm>
          </p:grpSpPr>
          <p:sp>
            <p:nvSpPr>
              <p:cNvPr id="1013" name="Google Shape;1013;p52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14" name="Google Shape;1014;p52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endParaRPr/>
              </a:p>
            </p:txBody>
          </p:sp>
        </p:grpSp>
        <p:cxnSp>
          <p:nvCxnSpPr>
            <p:cNvPr id="1015" name="Google Shape;1015;p52"/>
            <p:cNvCxnSpPr/>
            <p:nvPr/>
          </p:nvCxnSpPr>
          <p:spPr>
            <a:xfrm flipH="1">
              <a:off x="1908" y="278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016" name="Google Shape;1016;p52"/>
            <p:cNvGrpSpPr/>
            <p:nvPr/>
          </p:nvGrpSpPr>
          <p:grpSpPr>
            <a:xfrm>
              <a:off x="3168" y="2496"/>
              <a:ext cx="348" cy="338"/>
              <a:chOff x="2304" y="1296"/>
              <a:chExt cx="348" cy="338"/>
            </a:xfrm>
          </p:grpSpPr>
          <p:sp>
            <p:nvSpPr>
              <p:cNvPr id="1017" name="Google Shape;1017;p52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18" name="Google Shape;1018;p52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  <a:endParaRPr/>
              </a:p>
            </p:txBody>
          </p:sp>
        </p:grpSp>
        <p:cxnSp>
          <p:nvCxnSpPr>
            <p:cNvPr id="1019" name="Google Shape;1019;p52"/>
            <p:cNvCxnSpPr/>
            <p:nvPr/>
          </p:nvCxnSpPr>
          <p:spPr>
            <a:xfrm flipH="1">
              <a:off x="2484" y="326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20" name="Google Shape;1020;p52"/>
            <p:cNvCxnSpPr/>
            <p:nvPr/>
          </p:nvCxnSpPr>
          <p:spPr>
            <a:xfrm>
              <a:off x="2976" y="230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021" name="Google Shape;1021;p52"/>
          <p:cNvGrpSpPr/>
          <p:nvPr/>
        </p:nvGrpSpPr>
        <p:grpSpPr>
          <a:xfrm>
            <a:off x="4630737" y="3276600"/>
            <a:ext cx="420731" cy="536575"/>
            <a:chOff x="2304" y="1296"/>
            <a:chExt cx="348" cy="338"/>
          </a:xfrm>
        </p:grpSpPr>
        <p:sp>
          <p:nvSpPr>
            <p:cNvPr id="1022" name="Google Shape;1022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3" name="Google Shape;1023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024" name="Google Shape;1024;p52"/>
          <p:cNvGrpSpPr/>
          <p:nvPr/>
        </p:nvGrpSpPr>
        <p:grpSpPr>
          <a:xfrm>
            <a:off x="3990975" y="4038600"/>
            <a:ext cx="420731" cy="536575"/>
            <a:chOff x="2304" y="1296"/>
            <a:chExt cx="348" cy="338"/>
          </a:xfrm>
        </p:grpSpPr>
        <p:sp>
          <p:nvSpPr>
            <p:cNvPr id="1025" name="Google Shape;1025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6" name="Google Shape;1026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1027" name="Google Shape;1027;p52"/>
          <p:cNvCxnSpPr/>
          <p:nvPr/>
        </p:nvCxnSpPr>
        <p:spPr>
          <a:xfrm flipH="1">
            <a:off x="4397425" y="37338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28" name="Google Shape;1028;p52"/>
          <p:cNvGrpSpPr/>
          <p:nvPr/>
        </p:nvGrpSpPr>
        <p:grpSpPr>
          <a:xfrm>
            <a:off x="4687887" y="4800600"/>
            <a:ext cx="420731" cy="536575"/>
            <a:chOff x="2304" y="1296"/>
            <a:chExt cx="348" cy="338"/>
          </a:xfrm>
        </p:grpSpPr>
        <p:sp>
          <p:nvSpPr>
            <p:cNvPr id="1029" name="Google Shape;1029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0" name="Google Shape;1030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031" name="Google Shape;1031;p52"/>
          <p:cNvCxnSpPr/>
          <p:nvPr/>
        </p:nvCxnSpPr>
        <p:spPr>
          <a:xfrm>
            <a:off x="4343400" y="4572000"/>
            <a:ext cx="0" cy="91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32" name="Google Shape;1032;p52"/>
          <p:cNvGrpSpPr/>
          <p:nvPr/>
        </p:nvGrpSpPr>
        <p:grpSpPr>
          <a:xfrm>
            <a:off x="4106862" y="5486400"/>
            <a:ext cx="422010" cy="536575"/>
            <a:chOff x="2304" y="1296"/>
            <a:chExt cx="348" cy="338"/>
          </a:xfrm>
        </p:grpSpPr>
        <p:sp>
          <p:nvSpPr>
            <p:cNvPr id="1033" name="Google Shape;1033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4" name="Google Shape;1034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035" name="Google Shape;1035;p52"/>
          <p:cNvGrpSpPr/>
          <p:nvPr/>
        </p:nvGrpSpPr>
        <p:grpSpPr>
          <a:xfrm>
            <a:off x="3352800" y="4800600"/>
            <a:ext cx="420731" cy="536575"/>
            <a:chOff x="2304" y="1296"/>
            <a:chExt cx="348" cy="338"/>
          </a:xfrm>
        </p:grpSpPr>
        <p:sp>
          <p:nvSpPr>
            <p:cNvPr id="1036" name="Google Shape;1036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7" name="Google Shape;1037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038" name="Google Shape;1038;p52"/>
          <p:cNvCxnSpPr/>
          <p:nvPr/>
        </p:nvCxnSpPr>
        <p:spPr>
          <a:xfrm flipH="1">
            <a:off x="3759162" y="44958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39" name="Google Shape;1039;p52"/>
          <p:cNvGrpSpPr/>
          <p:nvPr/>
        </p:nvGrpSpPr>
        <p:grpSpPr>
          <a:xfrm>
            <a:off x="5268912" y="4038600"/>
            <a:ext cx="420731" cy="536575"/>
            <a:chOff x="2304" y="1296"/>
            <a:chExt cx="348" cy="338"/>
          </a:xfrm>
        </p:grpSpPr>
        <p:sp>
          <p:nvSpPr>
            <p:cNvPr id="1040" name="Google Shape;1040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41" name="Google Shape;1041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042" name="Google Shape;1042;p52"/>
          <p:cNvCxnSpPr/>
          <p:nvPr/>
        </p:nvCxnSpPr>
        <p:spPr>
          <a:xfrm flipH="1">
            <a:off x="4513374" y="52578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3" name="Google Shape;1043;p52"/>
          <p:cNvCxnSpPr/>
          <p:nvPr/>
        </p:nvCxnSpPr>
        <p:spPr>
          <a:xfrm>
            <a:off x="5037137" y="37338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4" name="Google Shape;1044;p52"/>
          <p:cNvCxnSpPr/>
          <p:nvPr/>
        </p:nvCxnSpPr>
        <p:spPr>
          <a:xfrm flipH="1" rot="10800000">
            <a:off x="2209800" y="48768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45" name="Google Shape;1045;p52"/>
          <p:cNvCxnSpPr/>
          <p:nvPr/>
        </p:nvCxnSpPr>
        <p:spPr>
          <a:xfrm rot="10800000">
            <a:off x="2209800" y="48768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46" name="Google Shape;1046;p52"/>
          <p:cNvGrpSpPr/>
          <p:nvPr/>
        </p:nvGrpSpPr>
        <p:grpSpPr>
          <a:xfrm>
            <a:off x="6992937" y="3276600"/>
            <a:ext cx="420731" cy="536575"/>
            <a:chOff x="2304" y="1296"/>
            <a:chExt cx="348" cy="338"/>
          </a:xfrm>
        </p:grpSpPr>
        <p:sp>
          <p:nvSpPr>
            <p:cNvPr id="1047" name="Google Shape;1047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48" name="Google Shape;1048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049" name="Google Shape;1049;p52"/>
          <p:cNvGrpSpPr/>
          <p:nvPr/>
        </p:nvGrpSpPr>
        <p:grpSpPr>
          <a:xfrm>
            <a:off x="6353175" y="4038600"/>
            <a:ext cx="420731" cy="536575"/>
            <a:chOff x="2304" y="1296"/>
            <a:chExt cx="348" cy="338"/>
          </a:xfrm>
        </p:grpSpPr>
        <p:sp>
          <p:nvSpPr>
            <p:cNvPr id="1050" name="Google Shape;1050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1" name="Google Shape;1051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1052" name="Google Shape;1052;p52"/>
          <p:cNvCxnSpPr/>
          <p:nvPr/>
        </p:nvCxnSpPr>
        <p:spPr>
          <a:xfrm flipH="1">
            <a:off x="6759625" y="37338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53" name="Google Shape;1053;p52"/>
          <p:cNvGrpSpPr/>
          <p:nvPr/>
        </p:nvGrpSpPr>
        <p:grpSpPr>
          <a:xfrm>
            <a:off x="7050087" y="4800600"/>
            <a:ext cx="420731" cy="536575"/>
            <a:chOff x="2304" y="1296"/>
            <a:chExt cx="348" cy="338"/>
          </a:xfrm>
        </p:grpSpPr>
        <p:sp>
          <p:nvSpPr>
            <p:cNvPr id="1054" name="Google Shape;1054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5" name="Google Shape;1055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056" name="Google Shape;1056;p52"/>
          <p:cNvCxnSpPr/>
          <p:nvPr/>
        </p:nvCxnSpPr>
        <p:spPr>
          <a:xfrm>
            <a:off x="6781800" y="4495800"/>
            <a:ext cx="3810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57" name="Google Shape;1057;p52"/>
          <p:cNvGrpSpPr/>
          <p:nvPr/>
        </p:nvGrpSpPr>
        <p:grpSpPr>
          <a:xfrm>
            <a:off x="5715000" y="4800600"/>
            <a:ext cx="420731" cy="536575"/>
            <a:chOff x="2304" y="1296"/>
            <a:chExt cx="348" cy="338"/>
          </a:xfrm>
        </p:grpSpPr>
        <p:sp>
          <p:nvSpPr>
            <p:cNvPr id="1058" name="Google Shape;1058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9" name="Google Shape;1059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060" name="Google Shape;1060;p52"/>
          <p:cNvCxnSpPr/>
          <p:nvPr/>
        </p:nvCxnSpPr>
        <p:spPr>
          <a:xfrm flipH="1">
            <a:off x="6121362" y="44958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61" name="Google Shape;1061;p52"/>
          <p:cNvGrpSpPr/>
          <p:nvPr/>
        </p:nvGrpSpPr>
        <p:grpSpPr>
          <a:xfrm>
            <a:off x="7631112" y="4038600"/>
            <a:ext cx="420731" cy="536575"/>
            <a:chOff x="2304" y="1296"/>
            <a:chExt cx="348" cy="338"/>
          </a:xfrm>
        </p:grpSpPr>
        <p:sp>
          <p:nvSpPr>
            <p:cNvPr id="1062" name="Google Shape;1062;p5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63" name="Google Shape;1063;p5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064" name="Google Shape;1064;p52"/>
          <p:cNvCxnSpPr/>
          <p:nvPr/>
        </p:nvCxnSpPr>
        <p:spPr>
          <a:xfrm>
            <a:off x="7399337" y="37338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065" name="Google Shape;1065;p52"/>
          <p:cNvSpPr txBox="1"/>
          <p:nvPr/>
        </p:nvSpPr>
        <p:spPr>
          <a:xfrm>
            <a:off x="3276600" y="3429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  <p:sp>
        <p:nvSpPr>
          <p:cNvPr id="1066" name="Google Shape;1066;p52"/>
          <p:cNvSpPr txBox="1"/>
          <p:nvPr/>
        </p:nvSpPr>
        <p:spPr>
          <a:xfrm>
            <a:off x="5867400" y="3429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p8"/>
          <p:cNvGrpSpPr/>
          <p:nvPr/>
        </p:nvGrpSpPr>
        <p:grpSpPr>
          <a:xfrm>
            <a:off x="76200" y="1219200"/>
            <a:ext cx="8475662" cy="624840"/>
            <a:chOff x="48" y="1248"/>
            <a:chExt cx="5339" cy="328"/>
          </a:xfrm>
        </p:grpSpPr>
        <p:sp>
          <p:nvSpPr>
            <p:cNvPr id="117" name="Google Shape;117;p8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8" name="Google Shape;118;p8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19" name="Google Shape;119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20" name="Google Shape;120;p8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5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1073" name="Google Shape;1073;p53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complicated case is when the node to be deleted has both left and right subtrees.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strategy is to replace the data of this node with the smallest data of the right subtree and recursively delete that node.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5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1080" name="Google Shape;1080;p54"/>
          <p:cNvSpPr txBox="1"/>
          <p:nvPr>
            <p:ph idx="1" type="body"/>
          </p:nvPr>
        </p:nvSpPr>
        <p:spPr>
          <a:xfrm>
            <a:off x="455612" y="1600200"/>
            <a:ext cx="822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Delete(2): locate inorder successor</a:t>
            </a:r>
            <a:endParaRPr/>
          </a:p>
        </p:txBody>
      </p:sp>
      <p:grpSp>
        <p:nvGrpSpPr>
          <p:cNvPr id="1081" name="Google Shape;1081;p54"/>
          <p:cNvGrpSpPr/>
          <p:nvPr/>
        </p:nvGrpSpPr>
        <p:grpSpPr>
          <a:xfrm>
            <a:off x="1811337" y="2286000"/>
            <a:ext cx="420731" cy="536575"/>
            <a:chOff x="2304" y="1296"/>
            <a:chExt cx="348" cy="338"/>
          </a:xfrm>
        </p:grpSpPr>
        <p:sp>
          <p:nvSpPr>
            <p:cNvPr id="1082" name="Google Shape;1082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83" name="Google Shape;1083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084" name="Google Shape;1084;p54"/>
          <p:cNvGrpSpPr/>
          <p:nvPr/>
        </p:nvGrpSpPr>
        <p:grpSpPr>
          <a:xfrm>
            <a:off x="1171575" y="3048000"/>
            <a:ext cx="420731" cy="536575"/>
            <a:chOff x="2304" y="1296"/>
            <a:chExt cx="348" cy="338"/>
          </a:xfrm>
        </p:grpSpPr>
        <p:sp>
          <p:nvSpPr>
            <p:cNvPr id="1085" name="Google Shape;1085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86" name="Google Shape;1086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1087" name="Google Shape;1087;p54"/>
          <p:cNvCxnSpPr/>
          <p:nvPr/>
        </p:nvCxnSpPr>
        <p:spPr>
          <a:xfrm flipH="1">
            <a:off x="15780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88" name="Google Shape;1088;p54"/>
          <p:cNvGrpSpPr/>
          <p:nvPr/>
        </p:nvGrpSpPr>
        <p:grpSpPr>
          <a:xfrm>
            <a:off x="1868487" y="3810000"/>
            <a:ext cx="420731" cy="536575"/>
            <a:chOff x="2304" y="1296"/>
            <a:chExt cx="348" cy="338"/>
          </a:xfrm>
        </p:grpSpPr>
        <p:sp>
          <p:nvSpPr>
            <p:cNvPr id="1089" name="Google Shape;1089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90" name="Google Shape;1090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091" name="Google Shape;1091;p54"/>
          <p:cNvCxnSpPr/>
          <p:nvPr/>
        </p:nvCxnSpPr>
        <p:spPr>
          <a:xfrm>
            <a:off x="15779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92" name="Google Shape;1092;p54"/>
          <p:cNvGrpSpPr/>
          <p:nvPr/>
        </p:nvGrpSpPr>
        <p:grpSpPr>
          <a:xfrm>
            <a:off x="1287462" y="4495800"/>
            <a:ext cx="422010" cy="536575"/>
            <a:chOff x="2304" y="1296"/>
            <a:chExt cx="348" cy="338"/>
          </a:xfrm>
        </p:grpSpPr>
        <p:sp>
          <p:nvSpPr>
            <p:cNvPr id="1093" name="Google Shape;1093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94" name="Google Shape;1094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095" name="Google Shape;1095;p54"/>
          <p:cNvGrpSpPr/>
          <p:nvPr/>
        </p:nvGrpSpPr>
        <p:grpSpPr>
          <a:xfrm>
            <a:off x="533400" y="3810000"/>
            <a:ext cx="420731" cy="536575"/>
            <a:chOff x="2304" y="1296"/>
            <a:chExt cx="348" cy="338"/>
          </a:xfrm>
        </p:grpSpPr>
        <p:sp>
          <p:nvSpPr>
            <p:cNvPr id="1096" name="Google Shape;1096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97" name="Google Shape;1097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098" name="Google Shape;1098;p54"/>
          <p:cNvCxnSpPr/>
          <p:nvPr/>
        </p:nvCxnSpPr>
        <p:spPr>
          <a:xfrm flipH="1">
            <a:off x="9397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99" name="Google Shape;1099;p54"/>
          <p:cNvGrpSpPr/>
          <p:nvPr/>
        </p:nvGrpSpPr>
        <p:grpSpPr>
          <a:xfrm>
            <a:off x="2449512" y="3048000"/>
            <a:ext cx="420731" cy="536575"/>
            <a:chOff x="2304" y="1296"/>
            <a:chExt cx="348" cy="338"/>
          </a:xfrm>
        </p:grpSpPr>
        <p:sp>
          <p:nvSpPr>
            <p:cNvPr id="1100" name="Google Shape;1100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01" name="Google Shape;1101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102" name="Google Shape;1102;p54"/>
          <p:cNvCxnSpPr/>
          <p:nvPr/>
        </p:nvCxnSpPr>
        <p:spPr>
          <a:xfrm flipH="1">
            <a:off x="1693974" y="42672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03" name="Google Shape;1103;p54"/>
          <p:cNvCxnSpPr/>
          <p:nvPr/>
        </p:nvCxnSpPr>
        <p:spPr>
          <a:xfrm>
            <a:off x="22177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04" name="Google Shape;1104;p54"/>
          <p:cNvCxnSpPr/>
          <p:nvPr/>
        </p:nvCxnSpPr>
        <p:spPr>
          <a:xfrm flipH="1" rot="10800000">
            <a:off x="1143000" y="31242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05" name="Google Shape;1105;p54"/>
          <p:cNvCxnSpPr/>
          <p:nvPr/>
        </p:nvCxnSpPr>
        <p:spPr>
          <a:xfrm rot="10800000">
            <a:off x="1143000" y="31242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06" name="Google Shape;1106;p54"/>
          <p:cNvGrpSpPr/>
          <p:nvPr/>
        </p:nvGrpSpPr>
        <p:grpSpPr>
          <a:xfrm>
            <a:off x="1908175" y="5257800"/>
            <a:ext cx="420731" cy="536575"/>
            <a:chOff x="2304" y="1296"/>
            <a:chExt cx="348" cy="338"/>
          </a:xfrm>
        </p:grpSpPr>
        <p:sp>
          <p:nvSpPr>
            <p:cNvPr id="1107" name="Google Shape;1107;p5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08" name="Google Shape;1108;p5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109" name="Google Shape;1109;p54"/>
          <p:cNvCxnSpPr/>
          <p:nvPr/>
        </p:nvCxnSpPr>
        <p:spPr>
          <a:xfrm>
            <a:off x="16764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10" name="Google Shape;1110;p54"/>
          <p:cNvSpPr txBox="1"/>
          <p:nvPr/>
        </p:nvSpPr>
        <p:spPr>
          <a:xfrm>
            <a:off x="228600" y="5562600"/>
            <a:ext cx="15717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 </a:t>
            </a:r>
            <a:b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successor</a:t>
            </a:r>
            <a:endParaRPr/>
          </a:p>
        </p:txBody>
      </p:sp>
      <p:cxnSp>
        <p:nvCxnSpPr>
          <p:cNvPr id="1111" name="Google Shape;1111;p54"/>
          <p:cNvCxnSpPr/>
          <p:nvPr/>
        </p:nvCxnSpPr>
        <p:spPr>
          <a:xfrm flipH="1" rot="10800000">
            <a:off x="990600" y="50292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p5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1118" name="Google Shape;1118;p55"/>
          <p:cNvSpPr txBox="1"/>
          <p:nvPr>
            <p:ph idx="1" type="body"/>
          </p:nvPr>
        </p:nvSpPr>
        <p:spPr>
          <a:xfrm>
            <a:off x="455612" y="1600200"/>
            <a:ext cx="822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Delete(2): locate inorder successor</a:t>
            </a:r>
            <a:endParaRPr/>
          </a:p>
        </p:txBody>
      </p:sp>
      <p:grpSp>
        <p:nvGrpSpPr>
          <p:cNvPr id="1119" name="Google Shape;1119;p55"/>
          <p:cNvGrpSpPr/>
          <p:nvPr/>
        </p:nvGrpSpPr>
        <p:grpSpPr>
          <a:xfrm>
            <a:off x="1811337" y="2286000"/>
            <a:ext cx="420731" cy="536575"/>
            <a:chOff x="2304" y="1296"/>
            <a:chExt cx="348" cy="338"/>
          </a:xfrm>
        </p:grpSpPr>
        <p:sp>
          <p:nvSpPr>
            <p:cNvPr id="1120" name="Google Shape;1120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1" name="Google Shape;1121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122" name="Google Shape;1122;p55"/>
          <p:cNvGrpSpPr/>
          <p:nvPr/>
        </p:nvGrpSpPr>
        <p:grpSpPr>
          <a:xfrm>
            <a:off x="1171575" y="3048000"/>
            <a:ext cx="420731" cy="536575"/>
            <a:chOff x="2304" y="1296"/>
            <a:chExt cx="348" cy="338"/>
          </a:xfrm>
        </p:grpSpPr>
        <p:sp>
          <p:nvSpPr>
            <p:cNvPr id="1123" name="Google Shape;1123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4" name="Google Shape;1124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1125" name="Google Shape;1125;p55"/>
          <p:cNvCxnSpPr/>
          <p:nvPr/>
        </p:nvCxnSpPr>
        <p:spPr>
          <a:xfrm flipH="1">
            <a:off x="15780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26" name="Google Shape;1126;p55"/>
          <p:cNvGrpSpPr/>
          <p:nvPr/>
        </p:nvGrpSpPr>
        <p:grpSpPr>
          <a:xfrm>
            <a:off x="1868487" y="3810000"/>
            <a:ext cx="420731" cy="536575"/>
            <a:chOff x="2304" y="1296"/>
            <a:chExt cx="348" cy="338"/>
          </a:xfrm>
        </p:grpSpPr>
        <p:sp>
          <p:nvSpPr>
            <p:cNvPr id="1127" name="Google Shape;1127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8" name="Google Shape;1128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129" name="Google Shape;1129;p55"/>
          <p:cNvCxnSpPr/>
          <p:nvPr/>
        </p:nvCxnSpPr>
        <p:spPr>
          <a:xfrm>
            <a:off x="15779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30" name="Google Shape;1130;p55"/>
          <p:cNvGrpSpPr/>
          <p:nvPr/>
        </p:nvGrpSpPr>
        <p:grpSpPr>
          <a:xfrm>
            <a:off x="1287462" y="4495800"/>
            <a:ext cx="422010" cy="536575"/>
            <a:chOff x="2304" y="1296"/>
            <a:chExt cx="348" cy="338"/>
          </a:xfrm>
        </p:grpSpPr>
        <p:sp>
          <p:nvSpPr>
            <p:cNvPr id="1131" name="Google Shape;1131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2" name="Google Shape;1132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133" name="Google Shape;1133;p55"/>
          <p:cNvGrpSpPr/>
          <p:nvPr/>
        </p:nvGrpSpPr>
        <p:grpSpPr>
          <a:xfrm>
            <a:off x="533400" y="3810000"/>
            <a:ext cx="420731" cy="536575"/>
            <a:chOff x="2304" y="1296"/>
            <a:chExt cx="348" cy="338"/>
          </a:xfrm>
        </p:grpSpPr>
        <p:sp>
          <p:nvSpPr>
            <p:cNvPr id="1134" name="Google Shape;1134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5" name="Google Shape;1135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136" name="Google Shape;1136;p55"/>
          <p:cNvCxnSpPr/>
          <p:nvPr/>
        </p:nvCxnSpPr>
        <p:spPr>
          <a:xfrm flipH="1">
            <a:off x="9397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37" name="Google Shape;1137;p55"/>
          <p:cNvGrpSpPr/>
          <p:nvPr/>
        </p:nvGrpSpPr>
        <p:grpSpPr>
          <a:xfrm>
            <a:off x="2449512" y="3048000"/>
            <a:ext cx="420731" cy="536575"/>
            <a:chOff x="2304" y="1296"/>
            <a:chExt cx="348" cy="338"/>
          </a:xfrm>
        </p:grpSpPr>
        <p:sp>
          <p:nvSpPr>
            <p:cNvPr id="1138" name="Google Shape;1138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9" name="Google Shape;1139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140" name="Google Shape;1140;p55"/>
          <p:cNvCxnSpPr/>
          <p:nvPr/>
        </p:nvCxnSpPr>
        <p:spPr>
          <a:xfrm flipH="1">
            <a:off x="1693974" y="42672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41" name="Google Shape;1141;p55"/>
          <p:cNvCxnSpPr/>
          <p:nvPr/>
        </p:nvCxnSpPr>
        <p:spPr>
          <a:xfrm>
            <a:off x="22177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42" name="Google Shape;1142;p55"/>
          <p:cNvCxnSpPr/>
          <p:nvPr/>
        </p:nvCxnSpPr>
        <p:spPr>
          <a:xfrm flipH="1" rot="10800000">
            <a:off x="1143000" y="31242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43" name="Google Shape;1143;p55"/>
          <p:cNvCxnSpPr/>
          <p:nvPr/>
        </p:nvCxnSpPr>
        <p:spPr>
          <a:xfrm rot="10800000">
            <a:off x="1143000" y="31242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44" name="Google Shape;1144;p55"/>
          <p:cNvGrpSpPr/>
          <p:nvPr/>
        </p:nvGrpSpPr>
        <p:grpSpPr>
          <a:xfrm>
            <a:off x="1908175" y="5257800"/>
            <a:ext cx="420731" cy="536575"/>
            <a:chOff x="2304" y="1296"/>
            <a:chExt cx="348" cy="338"/>
          </a:xfrm>
        </p:grpSpPr>
        <p:sp>
          <p:nvSpPr>
            <p:cNvPr id="1145" name="Google Shape;1145;p5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6" name="Google Shape;1146;p5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147" name="Google Shape;1147;p55"/>
          <p:cNvCxnSpPr/>
          <p:nvPr/>
        </p:nvCxnSpPr>
        <p:spPr>
          <a:xfrm>
            <a:off x="16764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48" name="Google Shape;1148;p55"/>
          <p:cNvSpPr txBox="1"/>
          <p:nvPr/>
        </p:nvSpPr>
        <p:spPr>
          <a:xfrm>
            <a:off x="228600" y="5562600"/>
            <a:ext cx="15717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 </a:t>
            </a:r>
            <a:b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successor</a:t>
            </a:r>
            <a:endParaRPr/>
          </a:p>
        </p:txBody>
      </p:sp>
      <p:cxnSp>
        <p:nvCxnSpPr>
          <p:cNvPr id="1149" name="Google Shape;1149;p55"/>
          <p:cNvCxnSpPr/>
          <p:nvPr/>
        </p:nvCxnSpPr>
        <p:spPr>
          <a:xfrm flipH="1" rot="10800000">
            <a:off x="990600" y="50292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150" name="Google Shape;1150;p55"/>
          <p:cNvSpPr txBox="1"/>
          <p:nvPr/>
        </p:nvSpPr>
        <p:spPr>
          <a:xfrm>
            <a:off x="3429000" y="2362200"/>
            <a:ext cx="5251500" cy="19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8925" lvl="0" marL="2889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 successor will be the left-most node in the right subtree of 2.</a:t>
            </a:r>
            <a:endParaRPr/>
          </a:p>
          <a:p>
            <a:pPr indent="-161925" lvl="0" marL="2889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88925" lvl="0" marL="2889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inorder successor will not have a left child because if it did, that child would be the left-most node.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55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5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1157" name="Google Shape;1157;p56"/>
          <p:cNvSpPr txBox="1"/>
          <p:nvPr>
            <p:ph idx="1" type="body"/>
          </p:nvPr>
        </p:nvSpPr>
        <p:spPr>
          <a:xfrm>
            <a:off x="455612" y="1600200"/>
            <a:ext cx="822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Delete(2): copy data from inorder successor</a:t>
            </a:r>
            <a:endParaRPr/>
          </a:p>
        </p:txBody>
      </p:sp>
      <p:grpSp>
        <p:nvGrpSpPr>
          <p:cNvPr id="1158" name="Google Shape;1158;p56"/>
          <p:cNvGrpSpPr/>
          <p:nvPr/>
        </p:nvGrpSpPr>
        <p:grpSpPr>
          <a:xfrm>
            <a:off x="1811337" y="2286000"/>
            <a:ext cx="420731" cy="536575"/>
            <a:chOff x="2304" y="1296"/>
            <a:chExt cx="348" cy="338"/>
          </a:xfrm>
        </p:grpSpPr>
        <p:sp>
          <p:nvSpPr>
            <p:cNvPr id="1159" name="Google Shape;1159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60" name="Google Shape;1160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161" name="Google Shape;1161;p56"/>
          <p:cNvGrpSpPr/>
          <p:nvPr/>
        </p:nvGrpSpPr>
        <p:grpSpPr>
          <a:xfrm>
            <a:off x="1171575" y="3048000"/>
            <a:ext cx="420731" cy="536575"/>
            <a:chOff x="2304" y="1296"/>
            <a:chExt cx="348" cy="338"/>
          </a:xfrm>
        </p:grpSpPr>
        <p:sp>
          <p:nvSpPr>
            <p:cNvPr id="1162" name="Google Shape;1162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63" name="Google Shape;1163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1164" name="Google Shape;1164;p56"/>
          <p:cNvCxnSpPr/>
          <p:nvPr/>
        </p:nvCxnSpPr>
        <p:spPr>
          <a:xfrm flipH="1">
            <a:off x="15780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65" name="Google Shape;1165;p56"/>
          <p:cNvGrpSpPr/>
          <p:nvPr/>
        </p:nvGrpSpPr>
        <p:grpSpPr>
          <a:xfrm>
            <a:off x="1868487" y="3810000"/>
            <a:ext cx="420731" cy="536575"/>
            <a:chOff x="2304" y="1296"/>
            <a:chExt cx="348" cy="338"/>
          </a:xfrm>
        </p:grpSpPr>
        <p:sp>
          <p:nvSpPr>
            <p:cNvPr id="1166" name="Google Shape;1166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67" name="Google Shape;1167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168" name="Google Shape;1168;p56"/>
          <p:cNvCxnSpPr/>
          <p:nvPr/>
        </p:nvCxnSpPr>
        <p:spPr>
          <a:xfrm>
            <a:off x="15779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69" name="Google Shape;1169;p56"/>
          <p:cNvGrpSpPr/>
          <p:nvPr/>
        </p:nvGrpSpPr>
        <p:grpSpPr>
          <a:xfrm>
            <a:off x="1287462" y="4495800"/>
            <a:ext cx="422010" cy="536575"/>
            <a:chOff x="2304" y="1296"/>
            <a:chExt cx="348" cy="338"/>
          </a:xfrm>
        </p:grpSpPr>
        <p:sp>
          <p:nvSpPr>
            <p:cNvPr id="1170" name="Google Shape;1170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1" name="Google Shape;1171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172" name="Google Shape;1172;p56"/>
          <p:cNvGrpSpPr/>
          <p:nvPr/>
        </p:nvGrpSpPr>
        <p:grpSpPr>
          <a:xfrm>
            <a:off x="533400" y="3810000"/>
            <a:ext cx="420731" cy="536575"/>
            <a:chOff x="2304" y="1296"/>
            <a:chExt cx="348" cy="338"/>
          </a:xfrm>
        </p:grpSpPr>
        <p:sp>
          <p:nvSpPr>
            <p:cNvPr id="1173" name="Google Shape;1173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4" name="Google Shape;1174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175" name="Google Shape;1175;p56"/>
          <p:cNvCxnSpPr/>
          <p:nvPr/>
        </p:nvCxnSpPr>
        <p:spPr>
          <a:xfrm flipH="1">
            <a:off x="9397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76" name="Google Shape;1176;p56"/>
          <p:cNvGrpSpPr/>
          <p:nvPr/>
        </p:nvGrpSpPr>
        <p:grpSpPr>
          <a:xfrm>
            <a:off x="2449512" y="3048000"/>
            <a:ext cx="420731" cy="536575"/>
            <a:chOff x="2304" y="1296"/>
            <a:chExt cx="348" cy="338"/>
          </a:xfrm>
        </p:grpSpPr>
        <p:sp>
          <p:nvSpPr>
            <p:cNvPr id="1177" name="Google Shape;1177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8" name="Google Shape;1178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179" name="Google Shape;1179;p56"/>
          <p:cNvCxnSpPr/>
          <p:nvPr/>
        </p:nvCxnSpPr>
        <p:spPr>
          <a:xfrm flipH="1">
            <a:off x="1693974" y="42672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80" name="Google Shape;1180;p56"/>
          <p:cNvCxnSpPr/>
          <p:nvPr/>
        </p:nvCxnSpPr>
        <p:spPr>
          <a:xfrm>
            <a:off x="22177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81" name="Google Shape;1181;p56"/>
          <p:cNvCxnSpPr/>
          <p:nvPr/>
        </p:nvCxnSpPr>
        <p:spPr>
          <a:xfrm flipH="1" rot="10800000">
            <a:off x="1143000" y="31242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82" name="Google Shape;1182;p56"/>
          <p:cNvCxnSpPr/>
          <p:nvPr/>
        </p:nvCxnSpPr>
        <p:spPr>
          <a:xfrm rot="10800000">
            <a:off x="1143000" y="31242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83" name="Google Shape;1183;p56"/>
          <p:cNvGrpSpPr/>
          <p:nvPr/>
        </p:nvGrpSpPr>
        <p:grpSpPr>
          <a:xfrm>
            <a:off x="1908175" y="5257800"/>
            <a:ext cx="420731" cy="536575"/>
            <a:chOff x="2304" y="1296"/>
            <a:chExt cx="348" cy="338"/>
          </a:xfrm>
        </p:grpSpPr>
        <p:sp>
          <p:nvSpPr>
            <p:cNvPr id="1184" name="Google Shape;1184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85" name="Google Shape;1185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186" name="Google Shape;1186;p56"/>
          <p:cNvCxnSpPr/>
          <p:nvPr/>
        </p:nvCxnSpPr>
        <p:spPr>
          <a:xfrm>
            <a:off x="16764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87" name="Google Shape;1187;p56"/>
          <p:cNvSpPr txBox="1"/>
          <p:nvPr/>
        </p:nvSpPr>
        <p:spPr>
          <a:xfrm>
            <a:off x="3048000" y="2286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  <p:grpSp>
        <p:nvGrpSpPr>
          <p:cNvPr id="1188" name="Google Shape;1188;p56"/>
          <p:cNvGrpSpPr/>
          <p:nvPr/>
        </p:nvGrpSpPr>
        <p:grpSpPr>
          <a:xfrm>
            <a:off x="4173537" y="2286000"/>
            <a:ext cx="420731" cy="536575"/>
            <a:chOff x="2304" y="1296"/>
            <a:chExt cx="348" cy="338"/>
          </a:xfrm>
        </p:grpSpPr>
        <p:sp>
          <p:nvSpPr>
            <p:cNvPr id="1189" name="Google Shape;1189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0" name="Google Shape;1190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191" name="Google Shape;1191;p56"/>
          <p:cNvGrpSpPr/>
          <p:nvPr/>
        </p:nvGrpSpPr>
        <p:grpSpPr>
          <a:xfrm>
            <a:off x="3533775" y="3048000"/>
            <a:ext cx="420731" cy="536575"/>
            <a:chOff x="2304" y="1296"/>
            <a:chExt cx="348" cy="338"/>
          </a:xfrm>
        </p:grpSpPr>
        <p:sp>
          <p:nvSpPr>
            <p:cNvPr id="1192" name="Google Shape;1192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3" name="Google Shape;1193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194" name="Google Shape;1194;p56"/>
          <p:cNvCxnSpPr/>
          <p:nvPr/>
        </p:nvCxnSpPr>
        <p:spPr>
          <a:xfrm flipH="1">
            <a:off x="39402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95" name="Google Shape;1195;p56"/>
          <p:cNvGrpSpPr/>
          <p:nvPr/>
        </p:nvGrpSpPr>
        <p:grpSpPr>
          <a:xfrm>
            <a:off x="4230687" y="3810000"/>
            <a:ext cx="420731" cy="536575"/>
            <a:chOff x="2304" y="1296"/>
            <a:chExt cx="348" cy="338"/>
          </a:xfrm>
        </p:grpSpPr>
        <p:sp>
          <p:nvSpPr>
            <p:cNvPr id="1196" name="Google Shape;1196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7" name="Google Shape;1197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198" name="Google Shape;1198;p56"/>
          <p:cNvCxnSpPr/>
          <p:nvPr/>
        </p:nvCxnSpPr>
        <p:spPr>
          <a:xfrm>
            <a:off x="39401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99" name="Google Shape;1199;p56"/>
          <p:cNvGrpSpPr/>
          <p:nvPr/>
        </p:nvGrpSpPr>
        <p:grpSpPr>
          <a:xfrm>
            <a:off x="3649662" y="4495800"/>
            <a:ext cx="422010" cy="536575"/>
            <a:chOff x="2304" y="1296"/>
            <a:chExt cx="348" cy="338"/>
          </a:xfrm>
        </p:grpSpPr>
        <p:sp>
          <p:nvSpPr>
            <p:cNvPr id="1200" name="Google Shape;1200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01" name="Google Shape;1201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202" name="Google Shape;1202;p56"/>
          <p:cNvGrpSpPr/>
          <p:nvPr/>
        </p:nvGrpSpPr>
        <p:grpSpPr>
          <a:xfrm>
            <a:off x="2895600" y="3810000"/>
            <a:ext cx="420731" cy="536575"/>
            <a:chOff x="2304" y="1296"/>
            <a:chExt cx="348" cy="338"/>
          </a:xfrm>
        </p:grpSpPr>
        <p:sp>
          <p:nvSpPr>
            <p:cNvPr id="1203" name="Google Shape;1203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04" name="Google Shape;1204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205" name="Google Shape;1205;p56"/>
          <p:cNvCxnSpPr/>
          <p:nvPr/>
        </p:nvCxnSpPr>
        <p:spPr>
          <a:xfrm flipH="1">
            <a:off x="33019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06" name="Google Shape;1206;p56"/>
          <p:cNvGrpSpPr/>
          <p:nvPr/>
        </p:nvGrpSpPr>
        <p:grpSpPr>
          <a:xfrm>
            <a:off x="4811712" y="3048000"/>
            <a:ext cx="420731" cy="536575"/>
            <a:chOff x="2304" y="1296"/>
            <a:chExt cx="348" cy="338"/>
          </a:xfrm>
        </p:grpSpPr>
        <p:sp>
          <p:nvSpPr>
            <p:cNvPr id="1207" name="Google Shape;1207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08" name="Google Shape;1208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209" name="Google Shape;1209;p56"/>
          <p:cNvCxnSpPr/>
          <p:nvPr/>
        </p:nvCxnSpPr>
        <p:spPr>
          <a:xfrm flipH="1">
            <a:off x="4056174" y="42672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10" name="Google Shape;1210;p56"/>
          <p:cNvCxnSpPr/>
          <p:nvPr/>
        </p:nvCxnSpPr>
        <p:spPr>
          <a:xfrm>
            <a:off x="45799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11" name="Google Shape;1211;p56"/>
          <p:cNvGrpSpPr/>
          <p:nvPr/>
        </p:nvGrpSpPr>
        <p:grpSpPr>
          <a:xfrm>
            <a:off x="4270375" y="5257800"/>
            <a:ext cx="420731" cy="536575"/>
            <a:chOff x="2304" y="1296"/>
            <a:chExt cx="348" cy="338"/>
          </a:xfrm>
        </p:grpSpPr>
        <p:sp>
          <p:nvSpPr>
            <p:cNvPr id="1212" name="Google Shape;1212;p5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13" name="Google Shape;1213;p5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214" name="Google Shape;1214;p56"/>
          <p:cNvCxnSpPr/>
          <p:nvPr/>
        </p:nvCxnSpPr>
        <p:spPr>
          <a:xfrm>
            <a:off x="40386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15" name="Google Shape;1215;p56"/>
          <p:cNvCxnSpPr/>
          <p:nvPr/>
        </p:nvCxnSpPr>
        <p:spPr>
          <a:xfrm>
            <a:off x="3810000" y="3657600"/>
            <a:ext cx="76200" cy="6858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20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Google Shape;1221;p5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1222" name="Google Shape;1222;p57"/>
          <p:cNvSpPr txBox="1"/>
          <p:nvPr>
            <p:ph idx="1" type="body"/>
          </p:nvPr>
        </p:nvSpPr>
        <p:spPr>
          <a:xfrm>
            <a:off x="455612" y="1600200"/>
            <a:ext cx="822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Delete(2): remove the inorder successor</a:t>
            </a:r>
            <a:endParaRPr/>
          </a:p>
        </p:txBody>
      </p:sp>
      <p:grpSp>
        <p:nvGrpSpPr>
          <p:cNvPr id="1223" name="Google Shape;1223;p57"/>
          <p:cNvGrpSpPr/>
          <p:nvPr/>
        </p:nvGrpSpPr>
        <p:grpSpPr>
          <a:xfrm>
            <a:off x="1811337" y="2286000"/>
            <a:ext cx="420731" cy="536575"/>
            <a:chOff x="2304" y="1296"/>
            <a:chExt cx="348" cy="338"/>
          </a:xfrm>
        </p:grpSpPr>
        <p:sp>
          <p:nvSpPr>
            <p:cNvPr id="1224" name="Google Shape;1224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25" name="Google Shape;1225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226" name="Google Shape;1226;p57"/>
          <p:cNvGrpSpPr/>
          <p:nvPr/>
        </p:nvGrpSpPr>
        <p:grpSpPr>
          <a:xfrm>
            <a:off x="1171575" y="3048000"/>
            <a:ext cx="420731" cy="536575"/>
            <a:chOff x="2304" y="1296"/>
            <a:chExt cx="348" cy="338"/>
          </a:xfrm>
        </p:grpSpPr>
        <p:sp>
          <p:nvSpPr>
            <p:cNvPr id="1227" name="Google Shape;1227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28" name="Google Shape;1228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cxnSp>
        <p:nvCxnSpPr>
          <p:cNvPr id="1229" name="Google Shape;1229;p57"/>
          <p:cNvCxnSpPr/>
          <p:nvPr/>
        </p:nvCxnSpPr>
        <p:spPr>
          <a:xfrm flipH="1">
            <a:off x="15780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30" name="Google Shape;1230;p57"/>
          <p:cNvGrpSpPr/>
          <p:nvPr/>
        </p:nvGrpSpPr>
        <p:grpSpPr>
          <a:xfrm>
            <a:off x="1868487" y="3810000"/>
            <a:ext cx="420731" cy="536575"/>
            <a:chOff x="2304" y="1296"/>
            <a:chExt cx="348" cy="338"/>
          </a:xfrm>
        </p:grpSpPr>
        <p:sp>
          <p:nvSpPr>
            <p:cNvPr id="1231" name="Google Shape;1231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2" name="Google Shape;1232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233" name="Google Shape;1233;p57"/>
          <p:cNvCxnSpPr/>
          <p:nvPr/>
        </p:nvCxnSpPr>
        <p:spPr>
          <a:xfrm>
            <a:off x="15779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34" name="Google Shape;1234;p57"/>
          <p:cNvGrpSpPr/>
          <p:nvPr/>
        </p:nvGrpSpPr>
        <p:grpSpPr>
          <a:xfrm>
            <a:off x="1287462" y="4495800"/>
            <a:ext cx="422010" cy="536575"/>
            <a:chOff x="2304" y="1296"/>
            <a:chExt cx="348" cy="338"/>
          </a:xfrm>
        </p:grpSpPr>
        <p:sp>
          <p:nvSpPr>
            <p:cNvPr id="1235" name="Google Shape;1235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6" name="Google Shape;1236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237" name="Google Shape;1237;p57"/>
          <p:cNvGrpSpPr/>
          <p:nvPr/>
        </p:nvGrpSpPr>
        <p:grpSpPr>
          <a:xfrm>
            <a:off x="533400" y="3810000"/>
            <a:ext cx="420731" cy="536575"/>
            <a:chOff x="2304" y="1296"/>
            <a:chExt cx="348" cy="338"/>
          </a:xfrm>
        </p:grpSpPr>
        <p:sp>
          <p:nvSpPr>
            <p:cNvPr id="1238" name="Google Shape;1238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9" name="Google Shape;1239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240" name="Google Shape;1240;p57"/>
          <p:cNvCxnSpPr/>
          <p:nvPr/>
        </p:nvCxnSpPr>
        <p:spPr>
          <a:xfrm flipH="1">
            <a:off x="9397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41" name="Google Shape;1241;p57"/>
          <p:cNvGrpSpPr/>
          <p:nvPr/>
        </p:nvGrpSpPr>
        <p:grpSpPr>
          <a:xfrm>
            <a:off x="2449512" y="3048000"/>
            <a:ext cx="420731" cy="536575"/>
            <a:chOff x="2304" y="1296"/>
            <a:chExt cx="348" cy="338"/>
          </a:xfrm>
        </p:grpSpPr>
        <p:sp>
          <p:nvSpPr>
            <p:cNvPr id="1242" name="Google Shape;1242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3" name="Google Shape;1243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244" name="Google Shape;1244;p57"/>
          <p:cNvCxnSpPr/>
          <p:nvPr/>
        </p:nvCxnSpPr>
        <p:spPr>
          <a:xfrm flipH="1">
            <a:off x="1693974" y="42672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45" name="Google Shape;1245;p57"/>
          <p:cNvCxnSpPr/>
          <p:nvPr/>
        </p:nvCxnSpPr>
        <p:spPr>
          <a:xfrm>
            <a:off x="22177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46" name="Google Shape;1246;p57"/>
          <p:cNvGrpSpPr/>
          <p:nvPr/>
        </p:nvGrpSpPr>
        <p:grpSpPr>
          <a:xfrm>
            <a:off x="1908175" y="5257800"/>
            <a:ext cx="420731" cy="536575"/>
            <a:chOff x="2304" y="1296"/>
            <a:chExt cx="348" cy="338"/>
          </a:xfrm>
        </p:grpSpPr>
        <p:sp>
          <p:nvSpPr>
            <p:cNvPr id="1247" name="Google Shape;1247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8" name="Google Shape;1248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249" name="Google Shape;1249;p57"/>
          <p:cNvCxnSpPr/>
          <p:nvPr/>
        </p:nvCxnSpPr>
        <p:spPr>
          <a:xfrm>
            <a:off x="16764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50" name="Google Shape;1250;p57"/>
          <p:cNvSpPr txBox="1"/>
          <p:nvPr/>
        </p:nvSpPr>
        <p:spPr>
          <a:xfrm>
            <a:off x="3048000" y="2286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  <p:grpSp>
        <p:nvGrpSpPr>
          <p:cNvPr id="1251" name="Google Shape;1251;p57"/>
          <p:cNvGrpSpPr/>
          <p:nvPr/>
        </p:nvGrpSpPr>
        <p:grpSpPr>
          <a:xfrm>
            <a:off x="4173537" y="2286000"/>
            <a:ext cx="420731" cy="536575"/>
            <a:chOff x="2304" y="1296"/>
            <a:chExt cx="348" cy="338"/>
          </a:xfrm>
        </p:grpSpPr>
        <p:sp>
          <p:nvSpPr>
            <p:cNvPr id="1252" name="Google Shape;1252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3" name="Google Shape;1253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254" name="Google Shape;1254;p57"/>
          <p:cNvGrpSpPr/>
          <p:nvPr/>
        </p:nvGrpSpPr>
        <p:grpSpPr>
          <a:xfrm>
            <a:off x="3533775" y="3048000"/>
            <a:ext cx="420731" cy="536575"/>
            <a:chOff x="2304" y="1296"/>
            <a:chExt cx="348" cy="338"/>
          </a:xfrm>
        </p:grpSpPr>
        <p:sp>
          <p:nvSpPr>
            <p:cNvPr id="1255" name="Google Shape;1255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6" name="Google Shape;1256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257" name="Google Shape;1257;p57"/>
          <p:cNvCxnSpPr/>
          <p:nvPr/>
        </p:nvCxnSpPr>
        <p:spPr>
          <a:xfrm flipH="1">
            <a:off x="39402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58" name="Google Shape;1258;p57"/>
          <p:cNvGrpSpPr/>
          <p:nvPr/>
        </p:nvGrpSpPr>
        <p:grpSpPr>
          <a:xfrm>
            <a:off x="4230687" y="3810000"/>
            <a:ext cx="420731" cy="536575"/>
            <a:chOff x="2304" y="1296"/>
            <a:chExt cx="348" cy="338"/>
          </a:xfrm>
        </p:grpSpPr>
        <p:sp>
          <p:nvSpPr>
            <p:cNvPr id="1259" name="Google Shape;1259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0" name="Google Shape;1260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261" name="Google Shape;1261;p57"/>
          <p:cNvCxnSpPr/>
          <p:nvPr/>
        </p:nvCxnSpPr>
        <p:spPr>
          <a:xfrm>
            <a:off x="39401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62" name="Google Shape;1262;p57"/>
          <p:cNvGrpSpPr/>
          <p:nvPr/>
        </p:nvGrpSpPr>
        <p:grpSpPr>
          <a:xfrm>
            <a:off x="3649662" y="4495800"/>
            <a:ext cx="422010" cy="536575"/>
            <a:chOff x="2304" y="1296"/>
            <a:chExt cx="348" cy="338"/>
          </a:xfrm>
        </p:grpSpPr>
        <p:sp>
          <p:nvSpPr>
            <p:cNvPr id="1263" name="Google Shape;1263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4" name="Google Shape;1264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265" name="Google Shape;1265;p57"/>
          <p:cNvGrpSpPr/>
          <p:nvPr/>
        </p:nvGrpSpPr>
        <p:grpSpPr>
          <a:xfrm>
            <a:off x="2895600" y="3810000"/>
            <a:ext cx="420731" cy="536575"/>
            <a:chOff x="2304" y="1296"/>
            <a:chExt cx="348" cy="338"/>
          </a:xfrm>
        </p:grpSpPr>
        <p:sp>
          <p:nvSpPr>
            <p:cNvPr id="1266" name="Google Shape;1266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7" name="Google Shape;1267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268" name="Google Shape;1268;p57"/>
          <p:cNvCxnSpPr/>
          <p:nvPr/>
        </p:nvCxnSpPr>
        <p:spPr>
          <a:xfrm flipH="1">
            <a:off x="33019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69" name="Google Shape;1269;p57"/>
          <p:cNvGrpSpPr/>
          <p:nvPr/>
        </p:nvGrpSpPr>
        <p:grpSpPr>
          <a:xfrm>
            <a:off x="4811712" y="3048000"/>
            <a:ext cx="420731" cy="536575"/>
            <a:chOff x="2304" y="1296"/>
            <a:chExt cx="348" cy="338"/>
          </a:xfrm>
        </p:grpSpPr>
        <p:sp>
          <p:nvSpPr>
            <p:cNvPr id="1270" name="Google Shape;1270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1" name="Google Shape;1271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272" name="Google Shape;1272;p57"/>
          <p:cNvCxnSpPr/>
          <p:nvPr/>
        </p:nvCxnSpPr>
        <p:spPr>
          <a:xfrm flipH="1">
            <a:off x="4056174" y="4267200"/>
            <a:ext cx="290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3" name="Google Shape;1273;p57"/>
          <p:cNvCxnSpPr/>
          <p:nvPr/>
        </p:nvCxnSpPr>
        <p:spPr>
          <a:xfrm>
            <a:off x="45799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74" name="Google Shape;1274;p57"/>
          <p:cNvGrpSpPr/>
          <p:nvPr/>
        </p:nvGrpSpPr>
        <p:grpSpPr>
          <a:xfrm>
            <a:off x="4270375" y="5257800"/>
            <a:ext cx="420731" cy="536575"/>
            <a:chOff x="2304" y="1296"/>
            <a:chExt cx="348" cy="338"/>
          </a:xfrm>
        </p:grpSpPr>
        <p:sp>
          <p:nvSpPr>
            <p:cNvPr id="1275" name="Google Shape;1275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6" name="Google Shape;1276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277" name="Google Shape;1277;p57"/>
          <p:cNvCxnSpPr/>
          <p:nvPr/>
        </p:nvCxnSpPr>
        <p:spPr>
          <a:xfrm>
            <a:off x="40386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78" name="Google Shape;1278;p57"/>
          <p:cNvSpPr txBox="1"/>
          <p:nvPr/>
        </p:nvSpPr>
        <p:spPr>
          <a:xfrm>
            <a:off x="5715000" y="2286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  <p:grpSp>
        <p:nvGrpSpPr>
          <p:cNvPr id="1279" name="Google Shape;1279;p57"/>
          <p:cNvGrpSpPr/>
          <p:nvPr/>
        </p:nvGrpSpPr>
        <p:grpSpPr>
          <a:xfrm>
            <a:off x="6840537" y="2286000"/>
            <a:ext cx="420731" cy="536575"/>
            <a:chOff x="2304" y="1296"/>
            <a:chExt cx="348" cy="338"/>
          </a:xfrm>
        </p:grpSpPr>
        <p:sp>
          <p:nvSpPr>
            <p:cNvPr id="1280" name="Google Shape;1280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1" name="Google Shape;1281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282" name="Google Shape;1282;p57"/>
          <p:cNvGrpSpPr/>
          <p:nvPr/>
        </p:nvGrpSpPr>
        <p:grpSpPr>
          <a:xfrm>
            <a:off x="6200775" y="3048000"/>
            <a:ext cx="420731" cy="536575"/>
            <a:chOff x="2304" y="1296"/>
            <a:chExt cx="348" cy="338"/>
          </a:xfrm>
        </p:grpSpPr>
        <p:sp>
          <p:nvSpPr>
            <p:cNvPr id="1283" name="Google Shape;1283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4" name="Google Shape;1284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285" name="Google Shape;1285;p57"/>
          <p:cNvCxnSpPr/>
          <p:nvPr/>
        </p:nvCxnSpPr>
        <p:spPr>
          <a:xfrm flipH="1">
            <a:off x="66072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86" name="Google Shape;1286;p57"/>
          <p:cNvGrpSpPr/>
          <p:nvPr/>
        </p:nvGrpSpPr>
        <p:grpSpPr>
          <a:xfrm>
            <a:off x="6897687" y="3810000"/>
            <a:ext cx="420731" cy="536575"/>
            <a:chOff x="2304" y="1296"/>
            <a:chExt cx="348" cy="338"/>
          </a:xfrm>
        </p:grpSpPr>
        <p:sp>
          <p:nvSpPr>
            <p:cNvPr id="1287" name="Google Shape;1287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8" name="Google Shape;1288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289" name="Google Shape;1289;p57"/>
          <p:cNvCxnSpPr/>
          <p:nvPr/>
        </p:nvCxnSpPr>
        <p:spPr>
          <a:xfrm>
            <a:off x="66071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90" name="Google Shape;1290;p57"/>
          <p:cNvGrpSpPr/>
          <p:nvPr/>
        </p:nvGrpSpPr>
        <p:grpSpPr>
          <a:xfrm>
            <a:off x="6316662" y="4495800"/>
            <a:ext cx="422010" cy="536575"/>
            <a:chOff x="2304" y="1296"/>
            <a:chExt cx="348" cy="338"/>
          </a:xfrm>
        </p:grpSpPr>
        <p:sp>
          <p:nvSpPr>
            <p:cNvPr id="1291" name="Google Shape;1291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92" name="Google Shape;1292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293" name="Google Shape;1293;p57"/>
          <p:cNvGrpSpPr/>
          <p:nvPr/>
        </p:nvGrpSpPr>
        <p:grpSpPr>
          <a:xfrm>
            <a:off x="5562600" y="3810000"/>
            <a:ext cx="420731" cy="536575"/>
            <a:chOff x="2304" y="1296"/>
            <a:chExt cx="348" cy="338"/>
          </a:xfrm>
        </p:grpSpPr>
        <p:sp>
          <p:nvSpPr>
            <p:cNvPr id="1294" name="Google Shape;1294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95" name="Google Shape;1295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296" name="Google Shape;1296;p57"/>
          <p:cNvCxnSpPr/>
          <p:nvPr/>
        </p:nvCxnSpPr>
        <p:spPr>
          <a:xfrm flipH="1">
            <a:off x="59689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97" name="Google Shape;1297;p57"/>
          <p:cNvGrpSpPr/>
          <p:nvPr/>
        </p:nvGrpSpPr>
        <p:grpSpPr>
          <a:xfrm>
            <a:off x="7478712" y="3048000"/>
            <a:ext cx="420731" cy="536575"/>
            <a:chOff x="2304" y="1296"/>
            <a:chExt cx="348" cy="338"/>
          </a:xfrm>
        </p:grpSpPr>
        <p:sp>
          <p:nvSpPr>
            <p:cNvPr id="1298" name="Google Shape;1298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99" name="Google Shape;1299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300" name="Google Shape;1300;p57"/>
          <p:cNvCxnSpPr/>
          <p:nvPr/>
        </p:nvCxnSpPr>
        <p:spPr>
          <a:xfrm flipH="1">
            <a:off x="6705600" y="42672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01" name="Google Shape;1301;p57"/>
          <p:cNvCxnSpPr/>
          <p:nvPr/>
        </p:nvCxnSpPr>
        <p:spPr>
          <a:xfrm>
            <a:off x="72469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02" name="Google Shape;1302;p57"/>
          <p:cNvGrpSpPr/>
          <p:nvPr/>
        </p:nvGrpSpPr>
        <p:grpSpPr>
          <a:xfrm>
            <a:off x="6937375" y="5257800"/>
            <a:ext cx="420731" cy="536575"/>
            <a:chOff x="2304" y="1296"/>
            <a:chExt cx="348" cy="338"/>
          </a:xfrm>
        </p:grpSpPr>
        <p:sp>
          <p:nvSpPr>
            <p:cNvPr id="1303" name="Google Shape;1303;p5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4" name="Google Shape;1304;p5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305" name="Google Shape;1305;p57"/>
          <p:cNvCxnSpPr/>
          <p:nvPr/>
        </p:nvCxnSpPr>
        <p:spPr>
          <a:xfrm>
            <a:off x="67056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06" name="Google Shape;1306;p57"/>
          <p:cNvCxnSpPr/>
          <p:nvPr/>
        </p:nvCxnSpPr>
        <p:spPr>
          <a:xfrm flipH="1" rot="10800000">
            <a:off x="6248400" y="45720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07" name="Google Shape;1307;p57"/>
          <p:cNvCxnSpPr/>
          <p:nvPr/>
        </p:nvCxnSpPr>
        <p:spPr>
          <a:xfrm rot="10800000">
            <a:off x="6248400" y="45720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12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5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Deleting a node in BST</a:t>
            </a:r>
            <a:endParaRPr/>
          </a:p>
        </p:txBody>
      </p:sp>
      <p:sp>
        <p:nvSpPr>
          <p:cNvPr id="1314" name="Google Shape;1314;p58"/>
          <p:cNvSpPr txBox="1"/>
          <p:nvPr>
            <p:ph idx="1" type="body"/>
          </p:nvPr>
        </p:nvSpPr>
        <p:spPr>
          <a:xfrm>
            <a:off x="455612" y="1600200"/>
            <a:ext cx="822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Delete(2)</a:t>
            </a:r>
            <a:endParaRPr/>
          </a:p>
        </p:txBody>
      </p:sp>
      <p:sp>
        <p:nvSpPr>
          <p:cNvPr id="1315" name="Google Shape;1315;p58"/>
          <p:cNvSpPr txBox="1"/>
          <p:nvPr/>
        </p:nvSpPr>
        <p:spPr>
          <a:xfrm>
            <a:off x="4495800" y="2286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  <p:grpSp>
        <p:nvGrpSpPr>
          <p:cNvPr id="1316" name="Google Shape;1316;p58"/>
          <p:cNvGrpSpPr/>
          <p:nvPr/>
        </p:nvGrpSpPr>
        <p:grpSpPr>
          <a:xfrm>
            <a:off x="6002337" y="2286000"/>
            <a:ext cx="420731" cy="536575"/>
            <a:chOff x="2304" y="1296"/>
            <a:chExt cx="348" cy="338"/>
          </a:xfrm>
        </p:grpSpPr>
        <p:sp>
          <p:nvSpPr>
            <p:cNvPr id="1317" name="Google Shape;1317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18" name="Google Shape;1318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319" name="Google Shape;1319;p58"/>
          <p:cNvGrpSpPr/>
          <p:nvPr/>
        </p:nvGrpSpPr>
        <p:grpSpPr>
          <a:xfrm>
            <a:off x="5362575" y="3048000"/>
            <a:ext cx="420731" cy="536575"/>
            <a:chOff x="2304" y="1296"/>
            <a:chExt cx="348" cy="338"/>
          </a:xfrm>
        </p:grpSpPr>
        <p:sp>
          <p:nvSpPr>
            <p:cNvPr id="1320" name="Google Shape;1320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21" name="Google Shape;1321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322" name="Google Shape;1322;p58"/>
          <p:cNvCxnSpPr/>
          <p:nvPr/>
        </p:nvCxnSpPr>
        <p:spPr>
          <a:xfrm flipH="1">
            <a:off x="57690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23" name="Google Shape;1323;p58"/>
          <p:cNvGrpSpPr/>
          <p:nvPr/>
        </p:nvGrpSpPr>
        <p:grpSpPr>
          <a:xfrm>
            <a:off x="6059487" y="3810000"/>
            <a:ext cx="420731" cy="536575"/>
            <a:chOff x="2304" y="1296"/>
            <a:chExt cx="348" cy="338"/>
          </a:xfrm>
        </p:grpSpPr>
        <p:sp>
          <p:nvSpPr>
            <p:cNvPr id="1324" name="Google Shape;1324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25" name="Google Shape;1325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326" name="Google Shape;1326;p58"/>
          <p:cNvCxnSpPr/>
          <p:nvPr/>
        </p:nvCxnSpPr>
        <p:spPr>
          <a:xfrm>
            <a:off x="57689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27" name="Google Shape;1327;p58"/>
          <p:cNvGrpSpPr/>
          <p:nvPr/>
        </p:nvGrpSpPr>
        <p:grpSpPr>
          <a:xfrm>
            <a:off x="5478462" y="4495800"/>
            <a:ext cx="422010" cy="536575"/>
            <a:chOff x="2304" y="1296"/>
            <a:chExt cx="348" cy="338"/>
          </a:xfrm>
        </p:grpSpPr>
        <p:sp>
          <p:nvSpPr>
            <p:cNvPr id="1328" name="Google Shape;1328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29" name="Google Shape;1329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grpSp>
        <p:nvGrpSpPr>
          <p:cNvPr id="1330" name="Google Shape;1330;p58"/>
          <p:cNvGrpSpPr/>
          <p:nvPr/>
        </p:nvGrpSpPr>
        <p:grpSpPr>
          <a:xfrm>
            <a:off x="4724400" y="3810000"/>
            <a:ext cx="420731" cy="536575"/>
            <a:chOff x="2304" y="1296"/>
            <a:chExt cx="348" cy="338"/>
          </a:xfrm>
        </p:grpSpPr>
        <p:sp>
          <p:nvSpPr>
            <p:cNvPr id="1331" name="Google Shape;1331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2" name="Google Shape;1332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333" name="Google Shape;1333;p58"/>
          <p:cNvCxnSpPr/>
          <p:nvPr/>
        </p:nvCxnSpPr>
        <p:spPr>
          <a:xfrm flipH="1">
            <a:off x="51307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34" name="Google Shape;1334;p58"/>
          <p:cNvGrpSpPr/>
          <p:nvPr/>
        </p:nvGrpSpPr>
        <p:grpSpPr>
          <a:xfrm>
            <a:off x="6640512" y="3048000"/>
            <a:ext cx="420731" cy="536575"/>
            <a:chOff x="2304" y="1296"/>
            <a:chExt cx="348" cy="338"/>
          </a:xfrm>
        </p:grpSpPr>
        <p:sp>
          <p:nvSpPr>
            <p:cNvPr id="1335" name="Google Shape;1335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6" name="Google Shape;1336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337" name="Google Shape;1337;p58"/>
          <p:cNvCxnSpPr/>
          <p:nvPr/>
        </p:nvCxnSpPr>
        <p:spPr>
          <a:xfrm flipH="1">
            <a:off x="5867400" y="42672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38" name="Google Shape;1338;p58"/>
          <p:cNvCxnSpPr/>
          <p:nvPr/>
        </p:nvCxnSpPr>
        <p:spPr>
          <a:xfrm>
            <a:off x="64087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339" name="Google Shape;1339;p58"/>
          <p:cNvSpPr txBox="1"/>
          <p:nvPr/>
        </p:nvSpPr>
        <p:spPr>
          <a:xfrm>
            <a:off x="1524000" y="2286000"/>
            <a:ext cx="522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🢂</a:t>
            </a:r>
            <a:endParaRPr/>
          </a:p>
        </p:txBody>
      </p:sp>
      <p:grpSp>
        <p:nvGrpSpPr>
          <p:cNvPr id="1340" name="Google Shape;1340;p58"/>
          <p:cNvGrpSpPr/>
          <p:nvPr/>
        </p:nvGrpSpPr>
        <p:grpSpPr>
          <a:xfrm>
            <a:off x="2649537" y="2286000"/>
            <a:ext cx="420731" cy="536575"/>
            <a:chOff x="2304" y="1296"/>
            <a:chExt cx="348" cy="338"/>
          </a:xfrm>
        </p:grpSpPr>
        <p:sp>
          <p:nvSpPr>
            <p:cNvPr id="1341" name="Google Shape;1341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2" name="Google Shape;1342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</p:grpSp>
      <p:grpSp>
        <p:nvGrpSpPr>
          <p:cNvPr id="1343" name="Google Shape;1343;p58"/>
          <p:cNvGrpSpPr/>
          <p:nvPr/>
        </p:nvGrpSpPr>
        <p:grpSpPr>
          <a:xfrm>
            <a:off x="2009775" y="3048000"/>
            <a:ext cx="420731" cy="536575"/>
            <a:chOff x="2304" y="1296"/>
            <a:chExt cx="348" cy="338"/>
          </a:xfrm>
        </p:grpSpPr>
        <p:sp>
          <p:nvSpPr>
            <p:cNvPr id="1344" name="Google Shape;1344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5" name="Google Shape;1345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346" name="Google Shape;1346;p58"/>
          <p:cNvCxnSpPr/>
          <p:nvPr/>
        </p:nvCxnSpPr>
        <p:spPr>
          <a:xfrm flipH="1">
            <a:off x="2416225" y="2743200"/>
            <a:ext cx="349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47" name="Google Shape;1347;p58"/>
          <p:cNvGrpSpPr/>
          <p:nvPr/>
        </p:nvGrpSpPr>
        <p:grpSpPr>
          <a:xfrm>
            <a:off x="2706687" y="3810000"/>
            <a:ext cx="420731" cy="536575"/>
            <a:chOff x="2304" y="1296"/>
            <a:chExt cx="348" cy="338"/>
          </a:xfrm>
        </p:grpSpPr>
        <p:sp>
          <p:nvSpPr>
            <p:cNvPr id="1348" name="Google Shape;1348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9" name="Google Shape;1349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350" name="Google Shape;1350;p58"/>
          <p:cNvCxnSpPr/>
          <p:nvPr/>
        </p:nvCxnSpPr>
        <p:spPr>
          <a:xfrm>
            <a:off x="2416175" y="3505200"/>
            <a:ext cx="4065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51" name="Google Shape;1351;p58"/>
          <p:cNvGrpSpPr/>
          <p:nvPr/>
        </p:nvGrpSpPr>
        <p:grpSpPr>
          <a:xfrm>
            <a:off x="2125662" y="4495800"/>
            <a:ext cx="422010" cy="536575"/>
            <a:chOff x="2304" y="1296"/>
            <a:chExt cx="348" cy="338"/>
          </a:xfrm>
        </p:grpSpPr>
        <p:sp>
          <p:nvSpPr>
            <p:cNvPr id="1352" name="Google Shape;1352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53" name="Google Shape;1353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grpSp>
        <p:nvGrpSpPr>
          <p:cNvPr id="1354" name="Google Shape;1354;p58"/>
          <p:cNvGrpSpPr/>
          <p:nvPr/>
        </p:nvGrpSpPr>
        <p:grpSpPr>
          <a:xfrm>
            <a:off x="1371600" y="3810000"/>
            <a:ext cx="420731" cy="536575"/>
            <a:chOff x="2304" y="1296"/>
            <a:chExt cx="348" cy="338"/>
          </a:xfrm>
        </p:grpSpPr>
        <p:sp>
          <p:nvSpPr>
            <p:cNvPr id="1355" name="Google Shape;1355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56" name="Google Shape;1356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  <p:cxnSp>
        <p:nvCxnSpPr>
          <p:cNvPr id="1357" name="Google Shape;1357;p58"/>
          <p:cNvCxnSpPr/>
          <p:nvPr/>
        </p:nvCxnSpPr>
        <p:spPr>
          <a:xfrm flipH="1">
            <a:off x="1777962" y="3505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58" name="Google Shape;1358;p58"/>
          <p:cNvGrpSpPr/>
          <p:nvPr/>
        </p:nvGrpSpPr>
        <p:grpSpPr>
          <a:xfrm>
            <a:off x="3287712" y="3048000"/>
            <a:ext cx="420731" cy="536575"/>
            <a:chOff x="2304" y="1296"/>
            <a:chExt cx="348" cy="338"/>
          </a:xfrm>
        </p:grpSpPr>
        <p:sp>
          <p:nvSpPr>
            <p:cNvPr id="1359" name="Google Shape;1359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0" name="Google Shape;1360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  <p:cxnSp>
        <p:nvCxnSpPr>
          <p:cNvPr id="1361" name="Google Shape;1361;p58"/>
          <p:cNvCxnSpPr/>
          <p:nvPr/>
        </p:nvCxnSpPr>
        <p:spPr>
          <a:xfrm>
            <a:off x="2819400" y="4267200"/>
            <a:ext cx="152400" cy="990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62" name="Google Shape;1362;p58"/>
          <p:cNvCxnSpPr/>
          <p:nvPr/>
        </p:nvCxnSpPr>
        <p:spPr>
          <a:xfrm>
            <a:off x="3055937" y="27432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63" name="Google Shape;1363;p58"/>
          <p:cNvGrpSpPr/>
          <p:nvPr/>
        </p:nvGrpSpPr>
        <p:grpSpPr>
          <a:xfrm>
            <a:off x="2746375" y="5257800"/>
            <a:ext cx="420731" cy="536575"/>
            <a:chOff x="2304" y="1296"/>
            <a:chExt cx="348" cy="338"/>
          </a:xfrm>
        </p:grpSpPr>
        <p:sp>
          <p:nvSpPr>
            <p:cNvPr id="1364" name="Google Shape;1364;p5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5" name="Google Shape;1365;p5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366" name="Google Shape;1366;p58"/>
          <p:cNvCxnSpPr/>
          <p:nvPr/>
        </p:nvCxnSpPr>
        <p:spPr>
          <a:xfrm>
            <a:off x="2514600" y="4953000"/>
            <a:ext cx="3477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67" name="Google Shape;1367;p58"/>
          <p:cNvCxnSpPr/>
          <p:nvPr/>
        </p:nvCxnSpPr>
        <p:spPr>
          <a:xfrm flipH="1" rot="10800000">
            <a:off x="2057400" y="45720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68" name="Google Shape;1368;p58"/>
          <p:cNvCxnSpPr/>
          <p:nvPr/>
        </p:nvCxnSpPr>
        <p:spPr>
          <a:xfrm rot="10800000">
            <a:off x="2057400" y="4572000"/>
            <a:ext cx="60960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9"/>
          <p:cNvGrpSpPr/>
          <p:nvPr/>
        </p:nvGrpSpPr>
        <p:grpSpPr>
          <a:xfrm>
            <a:off x="76200" y="1828800"/>
            <a:ext cx="8475662" cy="624840"/>
            <a:chOff x="48" y="1248"/>
            <a:chExt cx="5339" cy="328"/>
          </a:xfrm>
        </p:grpSpPr>
        <p:sp>
          <p:nvSpPr>
            <p:cNvPr id="127" name="Google Shape;127;p9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" name="Google Shape;128;p9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29" name="Google Shape;129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30" name="Google Shape;130;p9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6200" y="2133600"/>
            <a:ext cx="8475662" cy="624840"/>
            <a:chOff x="48" y="1248"/>
            <a:chExt cx="5339" cy="328"/>
          </a:xfrm>
        </p:grpSpPr>
        <p:sp>
          <p:nvSpPr>
            <p:cNvPr id="137" name="Google Shape;137;p10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" name="Google Shape;138;p10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40" name="Google Shape;140;p10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oogle Shape;146;p11"/>
          <p:cNvGrpSpPr/>
          <p:nvPr/>
        </p:nvGrpSpPr>
        <p:grpSpPr>
          <a:xfrm>
            <a:off x="76200" y="2438400"/>
            <a:ext cx="8475662" cy="624840"/>
            <a:chOff x="48" y="1248"/>
            <a:chExt cx="5339" cy="328"/>
          </a:xfrm>
        </p:grpSpPr>
        <p:sp>
          <p:nvSpPr>
            <p:cNvPr id="147" name="Google Shape;147;p11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" name="Google Shape;148;p11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49" name="Google Shape;149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50" name="Google Shape;150;p11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oogle Shape;156;p12"/>
          <p:cNvGrpSpPr/>
          <p:nvPr/>
        </p:nvGrpSpPr>
        <p:grpSpPr>
          <a:xfrm>
            <a:off x="76200" y="2743200"/>
            <a:ext cx="8475662" cy="624840"/>
            <a:chOff x="48" y="1248"/>
            <a:chExt cx="5339" cy="328"/>
          </a:xfrm>
        </p:grpSpPr>
        <p:sp>
          <p:nvSpPr>
            <p:cNvPr id="157" name="Google Shape;157;p12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8" name="Google Shape;158;p12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159" name="Google Shape;159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160" name="Google Shape;160;p12"/>
          <p:cNvSpPr txBox="1"/>
          <p:nvPr>
            <p:ph idx="1" type="body"/>
          </p:nvPr>
        </p:nvSpPr>
        <p:spPr>
          <a:xfrm>
            <a:off x="455612" y="1295400"/>
            <a:ext cx="82263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levelorder(TreeNode&lt;int&gt;* treeNode)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Queue&lt;TreeNode&lt;int&gt;* &gt;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== NULL ) return;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q.enqueue( treeNode);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!q.empty()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 = q.dequeue();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 &lt;&lt; " ";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if(treeNode-&gt;getLeft()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treeNode-&gt;getLeft());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if(treeNode-&gt;getRight()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q.enqueue( treeNode-&gt;getRight());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cout &lt;&lt; endl;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